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7"/>
  </p:notesMasterIdLst>
  <p:sldIdLst>
    <p:sldId id="256" r:id="rId5"/>
    <p:sldId id="257" r:id="rId6"/>
    <p:sldId id="260" r:id="rId7"/>
    <p:sldId id="259" r:id="rId8"/>
    <p:sldId id="258" r:id="rId9"/>
    <p:sldId id="261" r:id="rId10"/>
    <p:sldId id="264" r:id="rId11"/>
    <p:sldId id="265" r:id="rId12"/>
    <p:sldId id="266" r:id="rId13"/>
    <p:sldId id="267" r:id="rId14"/>
    <p:sldId id="262" r:id="rId15"/>
    <p:sldId id="263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A1D58-C3F8-463E-99E3-344DDC202217}" v="150" dt="2024-01-23T22:35:13.398"/>
    <p1510:client id="{3A0AAFA9-6C43-4154-983D-C037F169161B}" v="339" dt="2024-01-23T16:01:52.141"/>
    <p1510:client id="{4BB67025-9A20-4529-BD25-BB6E2E1110B3}" v="672" dt="2024-01-23T22:28:32.559"/>
    <p1510:client id="{4D16ED24-4E08-4F5D-A1E4-0C28E8C9751B}" v="6" dt="2024-01-23T18:18:58.660"/>
    <p1510:client id="{57CB2534-28B3-27AB-CBC1-B218CD24114D}" v="121" dt="2024-01-23T16:19:13.067"/>
    <p1510:client id="{89383387-8470-437F-A3B7-204929AA674E}" v="110" dt="2024-01-23T14:58:33.135"/>
    <p1510:client id="{EE0E87E1-8482-402D-A5B2-A92B30F4994D}" v="17" dt="2024-01-23T18:15:02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inkels,Wouter W." userId="S::489882@student.fontys.nl::2d35c105-6c9d-426d-8cb4-8e4ac5a5838e" providerId="AD" clId="Web-{EE0E87E1-8482-402D-A5B2-A92B30F4994D}"/>
    <pc:docChg chg="modSld addMainMaster delMainMaster">
      <pc:chgData name="Swinkels,Wouter W." userId="S::489882@student.fontys.nl::2d35c105-6c9d-426d-8cb4-8e4ac5a5838e" providerId="AD" clId="Web-{EE0E87E1-8482-402D-A5B2-A92B30F4994D}" dt="2024-01-23T18:14:59.834" v="15"/>
      <pc:docMkLst>
        <pc:docMk/>
      </pc:docMkLst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109857222" sldId="256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09857222" sldId="256"/>
            <ac:spMk id="1039" creationId="{657F69E0-C4B0-4BEC-A689-4F8D877F05D4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09857222" sldId="256"/>
            <ac:spMk id="1041" creationId="{9F6380B4-6A1C-481E-8408-B4E6C75B9B81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861397173" sldId="257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861397173" sldId="257"/>
            <ac:spMk id="2" creationId="{B28A2D36-A92E-6562-EA94-9A204BC82B81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861397173" sldId="257"/>
            <ac:spMk id="7" creationId="{FB5B0058-AF13-4859-B429-4EDDE2A26F7F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861397173" sldId="257"/>
            <ac:spMk id="11" creationId="{1A89CBBC-7743-43D9-A324-25CB472E9B2E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615022408" sldId="258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615022408" sldId="258"/>
            <ac:spMk id="2" creationId="{5E9140F3-AF31-98E5-0EC7-DE3F829C66E0}"/>
          </ac:spMkLst>
        </pc:spChg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615022408" sldId="258"/>
            <ac:spMk id="3" creationId="{2D3247FF-E743-F995-C9F6-98ABAD29E719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615022408" sldId="258"/>
            <ac:spMk id="2057" creationId="{A9D2268A-D939-4E78-91B6-6C7E46406788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615022408" sldId="258"/>
            <ac:spMk id="2059" creationId="{E0C43A58-225D-452D-8185-0D89D1EED861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1331829650" sldId="259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331829650" sldId="259"/>
            <ac:spMk id="2" creationId="{EF64A967-DEEF-EB51-1DB9-FBE167D2AFE1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331829650" sldId="259"/>
            <ac:spMk id="20" creationId="{0671A8AE-40A1-4631-A6B8-581AFF065482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331829650" sldId="259"/>
            <ac:spMk id="22" creationId="{AB58EF07-17C2-48CF-ABB0-EEF1F17CB8F0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331829650" sldId="259"/>
            <ac:spMk id="24" creationId="{AF2F604E-43BE-4DC3-B983-E071523364F8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331829650" sldId="259"/>
            <ac:spMk id="26" creationId="{08C9B587-E65E-4B52-B37C-ABEBB6E87928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538609274" sldId="260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538609274" sldId="260"/>
            <ac:spMk id="2" creationId="{9EE93C02-FE42-0E1D-3E78-CBD58A87A684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538609274" sldId="260"/>
            <ac:spMk id="1227" creationId="{FB5B0058-AF13-4859-B429-4EDDE2A26F7F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538609274" sldId="260"/>
            <ac:spMk id="1228" creationId="{1A89CBBC-7743-43D9-A324-25CB472E9B2E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2152575006" sldId="261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2152575006" sldId="261"/>
            <ac:spMk id="2" creationId="{F0AD8197-C137-1877-1A32-043468DAF7E0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2152575006" sldId="261"/>
            <ac:spMk id="10" creationId="{71B2258F-86CA-4D4D-8270-BC05FCDEBFB3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1032629191" sldId="262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032629191" sldId="262"/>
            <ac:spMk id="2" creationId="{6D2FAAD7-E122-AB69-72CE-92636371BACF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1032629191" sldId="262"/>
            <ac:spMk id="15" creationId="{71B2258F-86CA-4D4D-8270-BC05FCDEBFB3}"/>
          </ac:spMkLst>
        </pc:spChg>
      </pc:sldChg>
      <pc:sldChg chg="delSp modSp mod modClrScheme delDesignElem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3961083525" sldId="263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3961083525" sldId="263"/>
            <ac:spMk id="2" creationId="{1C0C1DAF-C7BE-4D6B-8F17-12480EB7960B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3961083525" sldId="263"/>
            <ac:spMk id="8" creationId="{F609FF9A-4FCE-468E-A86A-C9AB525EAE71}"/>
          </ac:spMkLst>
        </pc:spChg>
        <pc:spChg chg="del">
          <ac:chgData name="Swinkels,Wouter W." userId="S::489882@student.fontys.nl::2d35c105-6c9d-426d-8cb4-8e4ac5a5838e" providerId="AD" clId="Web-{EE0E87E1-8482-402D-A5B2-A92B30F4994D}" dt="2024-01-23T18:14:23.098" v="10"/>
          <ac:spMkLst>
            <pc:docMk/>
            <pc:sldMk cId="3961083525" sldId="263"/>
            <ac:spMk id="10" creationId="{021E12D4-3A88-428D-8E5E-AF1AFD923D63}"/>
          </ac:spMkLst>
        </pc:spChg>
      </pc:sldChg>
      <pc:sldChg chg="addSp delSp modSp mod setBg modClrScheme chgLayout">
        <pc:chgData name="Swinkels,Wouter W." userId="S::489882@student.fontys.nl::2d35c105-6c9d-426d-8cb4-8e4ac5a5838e" providerId="AD" clId="Web-{EE0E87E1-8482-402D-A5B2-A92B30F4994D}" dt="2024-01-23T18:14:59.834" v="15"/>
        <pc:sldMkLst>
          <pc:docMk/>
          <pc:sldMk cId="3802307261" sldId="264"/>
        </pc:sldMkLst>
        <pc:spChg chg="mod ord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2" creationId="{83627AD9-4251-AF05-8AA7-25F1A1264B37}"/>
          </ac:spMkLst>
        </pc:spChg>
        <pc:spChg chg="add del mod ord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3" creationId="{DFD518CE-3F4E-9F05-987C-85BBA73706A4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8" creationId="{5C8908E2-EE49-44D2-9428-A28D2312A8D5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9" creationId="{BACC6370-2D7E-4714-9D71-7542949D7D5D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11" creationId="{256B2C21-A230-48C0-8DF1-C46611373C44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13" creationId="{3847E18C-932D-4C95-AABA-FEC7C9499AD7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14" creationId="{BD92035A-AA2F-4CD8-A556-1CE8BDEC75BD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15" creationId="{3150CB11-0C61-439E-910F-5787759E72A0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16" creationId="{ED888B23-07FA-482A-96DF-47E31AF1A603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17" creationId="{43F8A58B-5155-44CE-A5FF-7647B47D0A7A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46.536" v="13"/>
          <ac:spMkLst>
            <pc:docMk/>
            <pc:sldMk cId="3802307261" sldId="264"/>
            <ac:spMk id="19" creationId="{443F2ACA-E6D6-4028-82DD-F03C262D5DE6}"/>
          </ac:spMkLst>
        </pc:spChg>
        <pc:spChg chg="add del">
          <ac:chgData name="Swinkels,Wouter W." userId="S::489882@student.fontys.nl::2d35c105-6c9d-426d-8cb4-8e4ac5a5838e" providerId="AD" clId="Web-{EE0E87E1-8482-402D-A5B2-A92B30F4994D}" dt="2024-01-23T18:14:59.834" v="15"/>
          <ac:spMkLst>
            <pc:docMk/>
            <pc:sldMk cId="3802307261" sldId="264"/>
            <ac:spMk id="22" creationId="{DFD518CE-3F4E-9F05-987C-85BBA73706A4}"/>
          </ac:spMkLst>
        </pc:spChg>
        <pc:grpChg chg="add del">
          <ac:chgData name="Swinkels,Wouter W." userId="S::489882@student.fontys.nl::2d35c105-6c9d-426d-8cb4-8e4ac5a5838e" providerId="AD" clId="Web-{EE0E87E1-8482-402D-A5B2-A92B30F4994D}" dt="2024-01-23T18:14:59.834" v="15"/>
          <ac:grpSpMkLst>
            <pc:docMk/>
            <pc:sldMk cId="3802307261" sldId="264"/>
            <ac:grpSpMk id="10" creationId="{5D1A9D8B-3117-4D9D-BDA4-DD81895098B0}"/>
          </ac:grpSpMkLst>
        </pc:grpChg>
        <pc:graphicFrameChg chg="add del">
          <ac:chgData name="Swinkels,Wouter W." userId="S::489882@student.fontys.nl::2d35c105-6c9d-426d-8cb4-8e4ac5a5838e" providerId="AD" clId="Web-{EE0E87E1-8482-402D-A5B2-A92B30F4994D}" dt="2024-01-23T18:14:46.536" v="13"/>
          <ac:graphicFrameMkLst>
            <pc:docMk/>
            <pc:sldMk cId="3802307261" sldId="264"/>
            <ac:graphicFrameMk id="5" creationId="{6AE20CF1-F2E4-AB3F-5F6F-945BAFB9C959}"/>
          </ac:graphicFrameMkLst>
        </pc:graphicFrameChg>
      </pc:sldChg>
      <pc:sldChg chg="modSp mod modClrScheme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142665841" sldId="265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42665841" sldId="265"/>
            <ac:spMk id="2" creationId="{3C9E7C7A-2881-FE13-DAB0-66318F94769F}"/>
          </ac:spMkLst>
        </pc:spChg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142665841" sldId="265"/>
            <ac:spMk id="3" creationId="{19657F0B-09B4-001F-8B6A-BEE299C73D4C}"/>
          </ac:spMkLst>
        </pc:spChg>
      </pc:sldChg>
      <pc:sldChg chg="modSp mod modClrScheme chgLayout">
        <pc:chgData name="Swinkels,Wouter W." userId="S::489882@student.fontys.nl::2d35c105-6c9d-426d-8cb4-8e4ac5a5838e" providerId="AD" clId="Web-{EE0E87E1-8482-402D-A5B2-A92B30F4994D}" dt="2024-01-23T18:14:24.458" v="11"/>
        <pc:sldMkLst>
          <pc:docMk/>
          <pc:sldMk cId="4093464405" sldId="266"/>
        </pc:sldMkLst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4093464405" sldId="266"/>
            <ac:spMk id="2" creationId="{F17A85BF-2FE6-E532-BA1B-864CE24D41DE}"/>
          </ac:spMkLst>
        </pc:spChg>
        <pc:spChg chg="mod ord">
          <ac:chgData name="Swinkels,Wouter W." userId="S::489882@student.fontys.nl::2d35c105-6c9d-426d-8cb4-8e4ac5a5838e" providerId="AD" clId="Web-{EE0E87E1-8482-402D-A5B2-A92B30F4994D}" dt="2024-01-23T18:14:24.458" v="11"/>
          <ac:spMkLst>
            <pc:docMk/>
            <pc:sldMk cId="4093464405" sldId="266"/>
            <ac:spMk id="3" creationId="{B34CBA10-5602-AB1F-B8A5-B8989E667FF5}"/>
          </ac:spMkLst>
        </pc:spChg>
      </pc:sldChg>
      <pc:sldMasterChg chg="del delSldLayout">
        <pc:chgData name="Swinkels,Wouter W." userId="S::489882@student.fontys.nl::2d35c105-6c9d-426d-8cb4-8e4ac5a5838e" providerId="AD" clId="Web-{EE0E87E1-8482-402D-A5B2-A92B30F4994D}" dt="2024-01-23T18:14:23.098" v="10"/>
        <pc:sldMasterMkLst>
          <pc:docMk/>
          <pc:sldMasterMk cId="2460954070" sldId="2147483660"/>
        </pc:sldMasterMkLst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winkels,Wouter W." userId="S::489882@student.fontys.nl::2d35c105-6c9d-426d-8cb4-8e4ac5a5838e" providerId="AD" clId="Web-{EE0E87E1-8482-402D-A5B2-A92B30F4994D}" dt="2024-01-23T18:14:23.098" v="1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Swinkels,Wouter W." userId="S::489882@student.fontys.nl::2d35c105-6c9d-426d-8cb4-8e4ac5a5838e" providerId="AD" clId="Web-{EE0E87E1-8482-402D-A5B2-A92B30F4994D}" dt="2024-01-23T18:14:24.458" v="11"/>
        <pc:sldMasterMkLst>
          <pc:docMk/>
          <pc:sldMasterMk cId="915717545" sldId="2147483672"/>
        </pc:sldMasterMkLst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3818212293" sldId="2147483673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2053389137" sldId="2147483674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124962121" sldId="2147483675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793152940" sldId="2147483676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1287982155" sldId="2147483677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2444188090" sldId="2147483678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1338597522" sldId="2147483679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3991351123" sldId="2147483680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2277449477" sldId="2147483681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2946192077" sldId="2147483682"/>
          </pc:sldLayoutMkLst>
        </pc:sldLayoutChg>
        <pc:sldLayoutChg chg="add del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915717545" sldId="2147483672"/>
            <pc:sldLayoutMk cId="3590945692" sldId="2147483683"/>
          </pc:sldLayoutMkLst>
        </pc:sldLayoutChg>
      </pc:sldMasterChg>
      <pc:sldMasterChg chg="add addSldLayout modSldLayout">
        <pc:chgData name="Swinkels,Wouter W." userId="S::489882@student.fontys.nl::2d35c105-6c9d-426d-8cb4-8e4ac5a5838e" providerId="AD" clId="Web-{EE0E87E1-8482-402D-A5B2-A92B30F4994D}" dt="2024-01-23T18:14:24.458" v="11"/>
        <pc:sldMasterMkLst>
          <pc:docMk/>
          <pc:sldMasterMk cId="1945751748" sldId="2147483684"/>
        </pc:sldMasterMkLst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2532537599" sldId="2147483685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2061212454" sldId="2147483686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1137173255" sldId="2147483687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918917441" sldId="2147483688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2979964724" sldId="2147483689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1536728947" sldId="2147483690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3919739249" sldId="2147483691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2033324380" sldId="2147483692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153874749" sldId="2147483693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1026187272" sldId="2147483694"/>
          </pc:sldLayoutMkLst>
        </pc:sldLayoutChg>
        <pc:sldLayoutChg chg="add mod replId">
          <pc:chgData name="Swinkels,Wouter W." userId="S::489882@student.fontys.nl::2d35c105-6c9d-426d-8cb4-8e4ac5a5838e" providerId="AD" clId="Web-{EE0E87E1-8482-402D-A5B2-A92B30F4994D}" dt="2024-01-23T18:14:24.458" v="11"/>
          <pc:sldLayoutMkLst>
            <pc:docMk/>
            <pc:sldMasterMk cId="1945751748" sldId="2147483684"/>
            <pc:sldLayoutMk cId="3799679284" sldId="2147483695"/>
          </pc:sldLayoutMkLst>
        </pc:sldLayoutChg>
      </pc:sldMasterChg>
    </pc:docChg>
  </pc:docChgLst>
  <pc:docChgLst>
    <pc:chgData name="Swinkels,Wouter W." userId="2d35c105-6c9d-426d-8cb4-8e4ac5a5838e" providerId="ADAL" clId="{4D16ED24-4E08-4F5D-A1E4-0C28E8C9751B}"/>
    <pc:docChg chg="custSel modSld">
      <pc:chgData name="Swinkels,Wouter W." userId="2d35c105-6c9d-426d-8cb4-8e4ac5a5838e" providerId="ADAL" clId="{4D16ED24-4E08-4F5D-A1E4-0C28E8C9751B}" dt="2024-01-23T18:25:18.900" v="701" actId="20577"/>
      <pc:docMkLst>
        <pc:docMk/>
      </pc:docMkLst>
      <pc:sldChg chg="addSp modSp mod modAnim">
        <pc:chgData name="Swinkels,Wouter W." userId="2d35c105-6c9d-426d-8cb4-8e4ac5a5838e" providerId="ADAL" clId="{4D16ED24-4E08-4F5D-A1E4-0C28E8C9751B}" dt="2024-01-23T18:23:41.662" v="553" actId="20577"/>
        <pc:sldMkLst>
          <pc:docMk/>
          <pc:sldMk cId="3802307261" sldId="264"/>
        </pc:sldMkLst>
        <pc:spChg chg="mod">
          <ac:chgData name="Swinkels,Wouter W." userId="2d35c105-6c9d-426d-8cb4-8e4ac5a5838e" providerId="ADAL" clId="{4D16ED24-4E08-4F5D-A1E4-0C28E8C9751B}" dt="2024-01-23T18:23:41.662" v="553" actId="20577"/>
          <ac:spMkLst>
            <pc:docMk/>
            <pc:sldMk cId="3802307261" sldId="264"/>
            <ac:spMk id="3" creationId="{DFD518CE-3F4E-9F05-987C-85BBA73706A4}"/>
          </ac:spMkLst>
        </pc:spChg>
        <pc:picChg chg="add mod">
          <ac:chgData name="Swinkels,Wouter W." userId="2d35c105-6c9d-426d-8cb4-8e4ac5a5838e" providerId="ADAL" clId="{4D16ED24-4E08-4F5D-A1E4-0C28E8C9751B}" dt="2024-01-23T18:20:19.098" v="137" actId="1076"/>
          <ac:picMkLst>
            <pc:docMk/>
            <pc:sldMk cId="3802307261" sldId="264"/>
            <ac:picMk id="4" creationId="{A6832F21-E7A5-49BE-6D8F-DCC02B173461}"/>
          </ac:picMkLst>
        </pc:picChg>
      </pc:sldChg>
      <pc:sldChg chg="addSp modSp mod modAnim">
        <pc:chgData name="Swinkels,Wouter W." userId="2d35c105-6c9d-426d-8cb4-8e4ac5a5838e" providerId="ADAL" clId="{4D16ED24-4E08-4F5D-A1E4-0C28E8C9751B}" dt="2024-01-23T18:25:18.900" v="701" actId="20577"/>
        <pc:sldMkLst>
          <pc:docMk/>
          <pc:sldMk cId="142665841" sldId="265"/>
        </pc:sldMkLst>
        <pc:spChg chg="mod">
          <ac:chgData name="Swinkels,Wouter W." userId="2d35c105-6c9d-426d-8cb4-8e4ac5a5838e" providerId="ADAL" clId="{4D16ED24-4E08-4F5D-A1E4-0C28E8C9751B}" dt="2024-01-23T18:25:18.900" v="701" actId="20577"/>
          <ac:spMkLst>
            <pc:docMk/>
            <pc:sldMk cId="142665841" sldId="265"/>
            <ac:spMk id="3" creationId="{19657F0B-09B4-001F-8B6A-BEE299C73D4C}"/>
          </ac:spMkLst>
        </pc:spChg>
        <pc:picChg chg="add mod">
          <ac:chgData name="Swinkels,Wouter W." userId="2d35c105-6c9d-426d-8cb4-8e4ac5a5838e" providerId="ADAL" clId="{4D16ED24-4E08-4F5D-A1E4-0C28E8C9751B}" dt="2024-01-23T18:23:04.910" v="399" actId="1076"/>
          <ac:picMkLst>
            <pc:docMk/>
            <pc:sldMk cId="142665841" sldId="265"/>
            <ac:picMk id="4" creationId="{8A7AC7DF-3421-2545-554C-3C7788C50BB2}"/>
          </ac:picMkLst>
        </pc:picChg>
      </pc:sldChg>
      <pc:sldChg chg="addSp modSp mod modAnim">
        <pc:chgData name="Swinkels,Wouter W." userId="2d35c105-6c9d-426d-8cb4-8e4ac5a5838e" providerId="ADAL" clId="{4D16ED24-4E08-4F5D-A1E4-0C28E8C9751B}" dt="2024-01-23T18:24:06.555" v="578" actId="20577"/>
        <pc:sldMkLst>
          <pc:docMk/>
          <pc:sldMk cId="4093464405" sldId="266"/>
        </pc:sldMkLst>
        <pc:spChg chg="mod">
          <ac:chgData name="Swinkels,Wouter W." userId="2d35c105-6c9d-426d-8cb4-8e4ac5a5838e" providerId="ADAL" clId="{4D16ED24-4E08-4F5D-A1E4-0C28E8C9751B}" dt="2024-01-23T18:24:06.555" v="578" actId="20577"/>
          <ac:spMkLst>
            <pc:docMk/>
            <pc:sldMk cId="4093464405" sldId="266"/>
            <ac:spMk id="3" creationId="{B34CBA10-5602-AB1F-B8A5-B8989E667FF5}"/>
          </ac:spMkLst>
        </pc:spChg>
        <pc:picChg chg="add mod">
          <ac:chgData name="Swinkels,Wouter W." userId="2d35c105-6c9d-426d-8cb4-8e4ac5a5838e" providerId="ADAL" clId="{4D16ED24-4E08-4F5D-A1E4-0C28E8C9751B}" dt="2024-01-23T18:19:05.694" v="8" actId="1076"/>
          <ac:picMkLst>
            <pc:docMk/>
            <pc:sldMk cId="4093464405" sldId="266"/>
            <ac:picMk id="4" creationId="{100BF69A-AE3C-332C-4EF5-8FD9BEF09158}"/>
          </ac:picMkLst>
        </pc:picChg>
      </pc:sldChg>
    </pc:docChg>
  </pc:docChgLst>
  <pc:docChgLst>
    <pc:chgData name="Kol,Tim T. van" userId="69433df1-1917-4891-98bc-697e0337e29e" providerId="ADAL" clId="{761BDB80-B9EB-402B-BC5F-EC553ADF1442}"/>
    <pc:docChg chg="modSld">
      <pc:chgData name="Kol,Tim T. van" userId="69433df1-1917-4891-98bc-697e0337e29e" providerId="ADAL" clId="{761BDB80-B9EB-402B-BC5F-EC553ADF1442}" dt="2024-01-22T13:40:37.380" v="4" actId="1076"/>
      <pc:docMkLst>
        <pc:docMk/>
      </pc:docMkLst>
      <pc:sldChg chg="addSp delSp modSp mod">
        <pc:chgData name="Kol,Tim T. van" userId="69433df1-1917-4891-98bc-697e0337e29e" providerId="ADAL" clId="{761BDB80-B9EB-402B-BC5F-EC553ADF1442}" dt="2024-01-22T13:40:37.380" v="4" actId="1076"/>
        <pc:sldMkLst>
          <pc:docMk/>
          <pc:sldMk cId="861397173" sldId="257"/>
        </pc:sldMkLst>
        <pc:spChg chg="add del">
          <ac:chgData name="Kol,Tim T. van" userId="69433df1-1917-4891-98bc-697e0337e29e" providerId="ADAL" clId="{761BDB80-B9EB-402B-BC5F-EC553ADF1442}" dt="2024-01-22T13:40:31.236" v="2" actId="478"/>
          <ac:spMkLst>
            <pc:docMk/>
            <pc:sldMk cId="861397173" sldId="257"/>
            <ac:spMk id="3" creationId="{69376F81-E677-7DB8-9F68-24EBFA59009B}"/>
          </ac:spMkLst>
        </pc:spChg>
        <pc:spChg chg="add del mod">
          <ac:chgData name="Kol,Tim T. van" userId="69433df1-1917-4891-98bc-697e0337e29e" providerId="ADAL" clId="{761BDB80-B9EB-402B-BC5F-EC553ADF1442}" dt="2024-01-22T13:40:31.236" v="2" actId="478"/>
          <ac:spMkLst>
            <pc:docMk/>
            <pc:sldMk cId="861397173" sldId="257"/>
            <ac:spMk id="4" creationId="{89DD1A54-F2AE-C9E8-9C41-A04D155A1B54}"/>
          </ac:spMkLst>
        </pc:spChg>
        <pc:picChg chg="add mod">
          <ac:chgData name="Kol,Tim T. van" userId="69433df1-1917-4891-98bc-697e0337e29e" providerId="ADAL" clId="{761BDB80-B9EB-402B-BC5F-EC553ADF1442}" dt="2024-01-22T13:40:37.380" v="4" actId="1076"/>
          <ac:picMkLst>
            <pc:docMk/>
            <pc:sldMk cId="861397173" sldId="257"/>
            <ac:picMk id="5" creationId="{5EF9C05C-F798-0509-D30E-6E39B44BBE45}"/>
          </ac:picMkLst>
        </pc:picChg>
      </pc:sldChg>
    </pc:docChg>
  </pc:docChgLst>
  <pc:docChgLst>
    <pc:chgData name="Pacera,Adrián A." userId="S::502817@student.fontys.nl::a95d8acc-6a65-4cf1-b930-026b7f7f098f" providerId="AD" clId="Web-{57CB2534-28B3-27AB-CBC1-B218CD24114D}"/>
    <pc:docChg chg="addSld modSld">
      <pc:chgData name="Pacera,Adrián A." userId="S::502817@student.fontys.nl::a95d8acc-6a65-4cf1-b930-026b7f7f098f" providerId="AD" clId="Web-{57CB2534-28B3-27AB-CBC1-B218CD24114D}" dt="2024-01-23T16:19:13.067" v="105" actId="14100"/>
      <pc:docMkLst>
        <pc:docMk/>
      </pc:docMkLst>
      <pc:sldChg chg="modSp">
        <pc:chgData name="Pacera,Adrián A." userId="S::502817@student.fontys.nl::a95d8acc-6a65-4cf1-b930-026b7f7f098f" providerId="AD" clId="Web-{57CB2534-28B3-27AB-CBC1-B218CD24114D}" dt="2024-01-23T16:19:13.067" v="105" actId="14100"/>
        <pc:sldMkLst>
          <pc:docMk/>
          <pc:sldMk cId="1331829650" sldId="259"/>
        </pc:sldMkLst>
        <pc:spChg chg="mod">
          <ac:chgData name="Pacera,Adrián A." userId="S::502817@student.fontys.nl::a95d8acc-6a65-4cf1-b930-026b7f7f098f" providerId="AD" clId="Web-{57CB2534-28B3-27AB-CBC1-B218CD24114D}" dt="2024-01-23T16:19:13.067" v="105" actId="14100"/>
          <ac:spMkLst>
            <pc:docMk/>
            <pc:sldMk cId="1331829650" sldId="259"/>
            <ac:spMk id="3" creationId="{63BF7D2F-07A7-9251-C062-428BBD4AABEC}"/>
          </ac:spMkLst>
        </pc:spChg>
      </pc:sldChg>
      <pc:sldChg chg="modSp new">
        <pc:chgData name="Pacera,Adrián A." userId="S::502817@student.fontys.nl::a95d8acc-6a65-4cf1-b930-026b7f7f098f" providerId="AD" clId="Web-{57CB2534-28B3-27AB-CBC1-B218CD24114D}" dt="2024-01-23T16:01:49.690" v="90" actId="20577"/>
        <pc:sldMkLst>
          <pc:docMk/>
          <pc:sldMk cId="3802307261" sldId="264"/>
        </pc:sldMkLst>
        <pc:spChg chg="mod">
          <ac:chgData name="Pacera,Adrián A." userId="S::502817@student.fontys.nl::a95d8acc-6a65-4cf1-b930-026b7f7f098f" providerId="AD" clId="Web-{57CB2534-28B3-27AB-CBC1-B218CD24114D}" dt="2024-01-23T16:01:02.283" v="11" actId="20577"/>
          <ac:spMkLst>
            <pc:docMk/>
            <pc:sldMk cId="3802307261" sldId="264"/>
            <ac:spMk id="2" creationId="{83627AD9-4251-AF05-8AA7-25F1A1264B37}"/>
          </ac:spMkLst>
        </pc:spChg>
        <pc:spChg chg="mod">
          <ac:chgData name="Pacera,Adrián A." userId="S::502817@student.fontys.nl::a95d8acc-6a65-4cf1-b930-026b7f7f098f" providerId="AD" clId="Web-{57CB2534-28B3-27AB-CBC1-B218CD24114D}" dt="2024-01-23T16:01:49.690" v="90" actId="20577"/>
          <ac:spMkLst>
            <pc:docMk/>
            <pc:sldMk cId="3802307261" sldId="264"/>
            <ac:spMk id="3" creationId="{DFD518CE-3F4E-9F05-987C-85BBA73706A4}"/>
          </ac:spMkLst>
        </pc:spChg>
      </pc:sldChg>
      <pc:sldChg chg="modSp new">
        <pc:chgData name="Pacera,Adrián A." userId="S::502817@student.fontys.nl::a95d8acc-6a65-4cf1-b930-026b7f7f098f" providerId="AD" clId="Web-{57CB2534-28B3-27AB-CBC1-B218CD24114D}" dt="2024-01-23T16:01:51.112" v="91" actId="20577"/>
        <pc:sldMkLst>
          <pc:docMk/>
          <pc:sldMk cId="142665841" sldId="265"/>
        </pc:sldMkLst>
        <pc:spChg chg="mod">
          <ac:chgData name="Pacera,Adrián A." userId="S::502817@student.fontys.nl::a95d8acc-6a65-4cf1-b930-026b7f7f098f" providerId="AD" clId="Web-{57CB2534-28B3-27AB-CBC1-B218CD24114D}" dt="2024-01-23T16:01:06.392" v="16" actId="20577"/>
          <ac:spMkLst>
            <pc:docMk/>
            <pc:sldMk cId="142665841" sldId="265"/>
            <ac:spMk id="2" creationId="{3C9E7C7A-2881-FE13-DAB0-66318F94769F}"/>
          </ac:spMkLst>
        </pc:spChg>
        <pc:spChg chg="mod">
          <ac:chgData name="Pacera,Adrián A." userId="S::502817@student.fontys.nl::a95d8acc-6a65-4cf1-b930-026b7f7f098f" providerId="AD" clId="Web-{57CB2534-28B3-27AB-CBC1-B218CD24114D}" dt="2024-01-23T16:01:51.112" v="91" actId="20577"/>
          <ac:spMkLst>
            <pc:docMk/>
            <pc:sldMk cId="142665841" sldId="265"/>
            <ac:spMk id="3" creationId="{19657F0B-09B4-001F-8B6A-BEE299C73D4C}"/>
          </ac:spMkLst>
        </pc:spChg>
      </pc:sldChg>
      <pc:sldChg chg="modSp new">
        <pc:chgData name="Pacera,Adrián A." userId="S::502817@student.fontys.nl::a95d8acc-6a65-4cf1-b930-026b7f7f098f" providerId="AD" clId="Web-{57CB2534-28B3-27AB-CBC1-B218CD24114D}" dt="2024-01-23T16:01:53.081" v="93" actId="20577"/>
        <pc:sldMkLst>
          <pc:docMk/>
          <pc:sldMk cId="4093464405" sldId="266"/>
        </pc:sldMkLst>
        <pc:spChg chg="mod">
          <ac:chgData name="Pacera,Adrián A." userId="S::502817@student.fontys.nl::a95d8acc-6a65-4cf1-b930-026b7f7f098f" providerId="AD" clId="Web-{57CB2534-28B3-27AB-CBC1-B218CD24114D}" dt="2024-01-23T16:01:10.377" v="26" actId="20577"/>
          <ac:spMkLst>
            <pc:docMk/>
            <pc:sldMk cId="4093464405" sldId="266"/>
            <ac:spMk id="2" creationId="{F17A85BF-2FE6-E532-BA1B-864CE24D41DE}"/>
          </ac:spMkLst>
        </pc:spChg>
        <pc:spChg chg="mod">
          <ac:chgData name="Pacera,Adrián A." userId="S::502817@student.fontys.nl::a95d8acc-6a65-4cf1-b930-026b7f7f098f" providerId="AD" clId="Web-{57CB2534-28B3-27AB-CBC1-B218CD24114D}" dt="2024-01-23T16:01:53.081" v="93" actId="20577"/>
          <ac:spMkLst>
            <pc:docMk/>
            <pc:sldMk cId="4093464405" sldId="266"/>
            <ac:spMk id="3" creationId="{B34CBA10-5602-AB1F-B8A5-B8989E667FF5}"/>
          </ac:spMkLst>
        </pc:spChg>
      </pc:sldChg>
    </pc:docChg>
  </pc:docChgLst>
  <pc:docChgLst>
    <pc:chgData name="Zhechev,Iskren I.T." userId="f444248c-eec6-4afd-8d3f-f818fb091615" providerId="ADAL" clId="{89383387-8470-437F-A3B7-204929AA674E}"/>
    <pc:docChg chg="undo custSel modSld">
      <pc:chgData name="Zhechev,Iskren I.T." userId="f444248c-eec6-4afd-8d3f-f818fb091615" providerId="ADAL" clId="{89383387-8470-437F-A3B7-204929AA674E}" dt="2024-01-23T14:58:33.135" v="101" actId="1076"/>
      <pc:docMkLst>
        <pc:docMk/>
      </pc:docMkLst>
      <pc:sldChg chg="modSp mod">
        <pc:chgData name="Zhechev,Iskren I.T." userId="f444248c-eec6-4afd-8d3f-f818fb091615" providerId="ADAL" clId="{89383387-8470-437F-A3B7-204929AA674E}" dt="2024-01-23T14:58:33.135" v="101" actId="1076"/>
        <pc:sldMkLst>
          <pc:docMk/>
          <pc:sldMk cId="861397173" sldId="257"/>
        </pc:sldMkLst>
        <pc:spChg chg="mod">
          <ac:chgData name="Zhechev,Iskren I.T." userId="f444248c-eec6-4afd-8d3f-f818fb091615" providerId="ADAL" clId="{89383387-8470-437F-A3B7-204929AA674E}" dt="2024-01-23T14:58:33.135" v="101" actId="1076"/>
          <ac:spMkLst>
            <pc:docMk/>
            <pc:sldMk cId="861397173" sldId="257"/>
            <ac:spMk id="6" creationId="{1B2C2C49-ADB3-9E71-5D7E-BAC2EC11BD93}"/>
          </ac:spMkLst>
        </pc:spChg>
      </pc:sldChg>
    </pc:docChg>
  </pc:docChgLst>
  <pc:docChgLst>
    <pc:chgData name="Pacera,Adrián A." userId="a95d8acc-6a65-4cf1-b930-026b7f7f098f" providerId="ADAL" clId="{4BB67025-9A20-4529-BD25-BB6E2E1110B3}"/>
    <pc:docChg chg="undo custSel addSld modSld sldOrd">
      <pc:chgData name="Pacera,Adrián A." userId="a95d8acc-6a65-4cf1-b930-026b7f7f098f" providerId="ADAL" clId="{4BB67025-9A20-4529-BD25-BB6E2E1110B3}" dt="2024-01-23T22:28:32.559" v="934" actId="26606"/>
      <pc:docMkLst>
        <pc:docMk/>
      </pc:docMkLst>
      <pc:sldChg chg="addSp delSp modSp mod setBg addAnim delAnim setClrOvrMap">
        <pc:chgData name="Pacera,Adrián A." userId="a95d8acc-6a65-4cf1-b930-026b7f7f098f" providerId="ADAL" clId="{4BB67025-9A20-4529-BD25-BB6E2E1110B3}" dt="2024-01-23T21:55:03.686" v="540" actId="26606"/>
        <pc:sldMkLst>
          <pc:docMk/>
          <pc:sldMk cId="109857222" sldId="256"/>
        </pc:sldMkLst>
        <pc:spChg chg="mod">
          <ac:chgData name="Pacera,Adrián A." userId="a95d8acc-6a65-4cf1-b930-026b7f7f098f" providerId="ADAL" clId="{4BB67025-9A20-4529-BD25-BB6E2E1110B3}" dt="2024-01-23T21:55:03.686" v="540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cera,Adrián A." userId="a95d8acc-6a65-4cf1-b930-026b7f7f098f" providerId="ADAL" clId="{4BB67025-9A20-4529-BD25-BB6E2E1110B3}" dt="2024-01-23T21:55:03.686" v="54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acera,Adrián A." userId="a95d8acc-6a65-4cf1-b930-026b7f7f098f" providerId="ADAL" clId="{4BB67025-9A20-4529-BD25-BB6E2E1110B3}" dt="2024-01-23T21:55:03.686" v="540" actId="26606"/>
          <ac:spMkLst>
            <pc:docMk/>
            <pc:sldMk cId="109857222" sldId="256"/>
            <ac:spMk id="1028" creationId="{8A95209C-5275-4E15-8EA7-7F42980ABF2D}"/>
          </ac:spMkLst>
        </pc:spChg>
        <pc:spChg chg="add">
          <ac:chgData name="Pacera,Adrián A." userId="a95d8acc-6a65-4cf1-b930-026b7f7f098f" providerId="ADAL" clId="{4BB67025-9A20-4529-BD25-BB6E2E1110B3}" dt="2024-01-23T21:55:03.686" v="540" actId="26606"/>
          <ac:spMkLst>
            <pc:docMk/>
            <pc:sldMk cId="109857222" sldId="256"/>
            <ac:spMk id="1029" creationId="{4F2ED431-E304-4FF0-9F4E-032783C9D612}"/>
          </ac:spMkLst>
        </pc:spChg>
        <pc:spChg chg="add del">
          <ac:chgData name="Pacera,Adrián A." userId="a95d8acc-6a65-4cf1-b930-026b7f7f098f" providerId="ADAL" clId="{4BB67025-9A20-4529-BD25-BB6E2E1110B3}" dt="2024-01-23T11:51:40.886" v="299" actId="26606"/>
          <ac:spMkLst>
            <pc:docMk/>
            <pc:sldMk cId="109857222" sldId="256"/>
            <ac:spMk id="1031" creationId="{71B2258F-86CA-4D4D-8270-BC05FCDEBFB3}"/>
          </ac:spMkLst>
        </pc:spChg>
        <pc:spChg chg="add del">
          <ac:chgData name="Pacera,Adrián A." userId="a95d8acc-6a65-4cf1-b930-026b7f7f098f" providerId="ADAL" clId="{4BB67025-9A20-4529-BD25-BB6E2E1110B3}" dt="2024-01-23T12:33:58.083" v="341" actId="26606"/>
          <ac:spMkLst>
            <pc:docMk/>
            <pc:sldMk cId="109857222" sldId="256"/>
            <ac:spMk id="1033" creationId="{007891EC-4501-44ED-A8C8-B11B6DB767AB}"/>
          </ac:spMkLst>
        </pc:spChg>
        <pc:spChg chg="add del">
          <ac:chgData name="Pacera,Adrián A." userId="a95d8acc-6a65-4cf1-b930-026b7f7f098f" providerId="ADAL" clId="{4BB67025-9A20-4529-BD25-BB6E2E1110B3}" dt="2024-01-23T12:33:58.083" v="341" actId="26606"/>
          <ac:spMkLst>
            <pc:docMk/>
            <pc:sldMk cId="109857222" sldId="256"/>
            <ac:spMk id="1034" creationId="{C1DD1A8A-57D5-4A81-AD04-532B043C5611}"/>
          </ac:spMkLst>
        </pc:spChg>
        <pc:spChg chg="add">
          <ac:chgData name="Pacera,Adrián A." userId="a95d8acc-6a65-4cf1-b930-026b7f7f098f" providerId="ADAL" clId="{4BB67025-9A20-4529-BD25-BB6E2E1110B3}" dt="2024-01-23T21:55:03.686" v="540" actId="26606"/>
          <ac:spMkLst>
            <pc:docMk/>
            <pc:sldMk cId="109857222" sldId="256"/>
            <ac:spMk id="1035" creationId="{4E87FCFB-2CCE-460D-B3DD-557C8BD1B94A}"/>
          </ac:spMkLst>
        </pc:spChg>
        <pc:spChg chg="add">
          <ac:chgData name="Pacera,Adrián A." userId="a95d8acc-6a65-4cf1-b930-026b7f7f098f" providerId="ADAL" clId="{4BB67025-9A20-4529-BD25-BB6E2E1110B3}" dt="2024-01-23T12:33:58.083" v="341" actId="26606"/>
          <ac:spMkLst>
            <pc:docMk/>
            <pc:sldMk cId="109857222" sldId="256"/>
            <ac:spMk id="1039" creationId="{657F69E0-C4B0-4BEC-A689-4F8D877F05D4}"/>
          </ac:spMkLst>
        </pc:spChg>
        <pc:spChg chg="add">
          <ac:chgData name="Pacera,Adrián A." userId="a95d8acc-6a65-4cf1-b930-026b7f7f098f" providerId="ADAL" clId="{4BB67025-9A20-4529-BD25-BB6E2E1110B3}" dt="2024-01-23T12:33:58.083" v="341" actId="26606"/>
          <ac:spMkLst>
            <pc:docMk/>
            <pc:sldMk cId="109857222" sldId="256"/>
            <ac:spMk id="1041" creationId="{9F6380B4-6A1C-481E-8408-B4E6C75B9B81}"/>
          </ac:spMkLst>
        </pc:spChg>
        <pc:picChg chg="add mod ord">
          <ac:chgData name="Pacera,Adrián A." userId="a95d8acc-6a65-4cf1-b930-026b7f7f098f" providerId="ADAL" clId="{4BB67025-9A20-4529-BD25-BB6E2E1110B3}" dt="2024-01-23T13:13:33.409" v="538" actId="1076"/>
          <ac:picMkLst>
            <pc:docMk/>
            <pc:sldMk cId="109857222" sldId="256"/>
            <ac:picMk id="1026" creationId="{88AE800C-0389-BC8B-EC01-530DC6E78A90}"/>
          </ac:picMkLst>
        </pc:picChg>
      </pc:sldChg>
      <pc:sldChg chg="addSp delSp modSp new mod setBg">
        <pc:chgData name="Pacera,Adrián A." userId="a95d8acc-6a65-4cf1-b930-026b7f7f098f" providerId="ADAL" clId="{4BB67025-9A20-4529-BD25-BB6E2E1110B3}" dt="2024-01-23T22:21:18.569" v="932" actId="1076"/>
        <pc:sldMkLst>
          <pc:docMk/>
          <pc:sldMk cId="861397173" sldId="257"/>
        </pc:sldMkLst>
        <pc:spChg chg="mod">
          <ac:chgData name="Pacera,Adrián A." userId="a95d8acc-6a65-4cf1-b930-026b7f7f098f" providerId="ADAL" clId="{4BB67025-9A20-4529-BD25-BB6E2E1110B3}" dt="2024-01-23T21:55:10.779" v="541" actId="26606"/>
          <ac:spMkLst>
            <pc:docMk/>
            <pc:sldMk cId="861397173" sldId="257"/>
            <ac:spMk id="2" creationId="{B28A2D36-A92E-6562-EA94-9A204BC82B81}"/>
          </ac:spMkLst>
        </pc:spChg>
        <pc:spChg chg="del">
          <ac:chgData name="Pacera,Adrián A." userId="a95d8acc-6a65-4cf1-b930-026b7f7f098f" providerId="ADAL" clId="{4BB67025-9A20-4529-BD25-BB6E2E1110B3}" dt="2024-01-22T12:57:26.088" v="252" actId="478"/>
          <ac:spMkLst>
            <pc:docMk/>
            <pc:sldMk cId="861397173" sldId="257"/>
            <ac:spMk id="3" creationId="{7D2EA36C-81A1-6340-3B45-2F1E8F6A0029}"/>
          </ac:spMkLst>
        </pc:spChg>
        <pc:spChg chg="add mod">
          <ac:chgData name="Pacera,Adrián A." userId="a95d8acc-6a65-4cf1-b930-026b7f7f098f" providerId="ADAL" clId="{4BB67025-9A20-4529-BD25-BB6E2E1110B3}" dt="2024-01-23T21:55:10.779" v="541" actId="26606"/>
          <ac:spMkLst>
            <pc:docMk/>
            <pc:sldMk cId="861397173" sldId="257"/>
            <ac:spMk id="6" creationId="{1B2C2C49-ADB3-9E71-5D7E-BAC2EC11BD93}"/>
          </ac:spMkLst>
        </pc:spChg>
        <pc:spChg chg="add del mod">
          <ac:chgData name="Pacera,Adrián A." userId="a95d8acc-6a65-4cf1-b930-026b7f7f098f" providerId="ADAL" clId="{4BB67025-9A20-4529-BD25-BB6E2E1110B3}" dt="2024-01-22T13:03:50.230" v="273" actId="22"/>
          <ac:spMkLst>
            <pc:docMk/>
            <pc:sldMk cId="861397173" sldId="257"/>
            <ac:spMk id="6" creationId="{2BA01A8D-82DD-178D-07CE-AA037F2DEC8F}"/>
          </ac:spMkLst>
        </pc:spChg>
        <pc:spChg chg="add">
          <ac:chgData name="Pacera,Adrián A." userId="a95d8acc-6a65-4cf1-b930-026b7f7f098f" providerId="ADAL" clId="{4BB67025-9A20-4529-BD25-BB6E2E1110B3}" dt="2024-01-23T12:31:13.703" v="334" actId="26606"/>
          <ac:spMkLst>
            <pc:docMk/>
            <pc:sldMk cId="861397173" sldId="257"/>
            <ac:spMk id="7" creationId="{FB5B0058-AF13-4859-B429-4EDDE2A26F7F}"/>
          </ac:spMkLst>
        </pc:spChg>
        <pc:spChg chg="add del">
          <ac:chgData name="Pacera,Adrián A." userId="a95d8acc-6a65-4cf1-b930-026b7f7f098f" providerId="ADAL" clId="{4BB67025-9A20-4529-BD25-BB6E2E1110B3}" dt="2024-01-22T13:04:11.597" v="286" actId="26606"/>
          <ac:spMkLst>
            <pc:docMk/>
            <pc:sldMk cId="861397173" sldId="257"/>
            <ac:spMk id="8" creationId="{3A930249-8242-4E2B-AF17-C01826488321}"/>
          </ac:spMkLst>
        </pc:spChg>
        <pc:spChg chg="add del">
          <ac:chgData name="Pacera,Adrián A." userId="a95d8acc-6a65-4cf1-b930-026b7f7f098f" providerId="ADAL" clId="{4BB67025-9A20-4529-BD25-BB6E2E1110B3}" dt="2024-01-22T13:03:52.388" v="275" actId="22"/>
          <ac:spMkLst>
            <pc:docMk/>
            <pc:sldMk cId="861397173" sldId="257"/>
            <ac:spMk id="9" creationId="{C2C78859-A08F-99B0-F116-78BA073C95BE}"/>
          </ac:spMkLst>
        </pc:spChg>
        <pc:spChg chg="add del">
          <ac:chgData name="Pacera,Adrián A." userId="a95d8acc-6a65-4cf1-b930-026b7f7f098f" providerId="ADAL" clId="{4BB67025-9A20-4529-BD25-BB6E2E1110B3}" dt="2024-01-22T13:04:11.597" v="286" actId="26606"/>
          <ac:spMkLst>
            <pc:docMk/>
            <pc:sldMk cId="861397173" sldId="257"/>
            <ac:spMk id="10" creationId="{A5BDD999-C5E1-4B3E-A710-768673819165}"/>
          </ac:spMkLst>
        </pc:spChg>
        <pc:spChg chg="add">
          <ac:chgData name="Pacera,Adrián A." userId="a95d8acc-6a65-4cf1-b930-026b7f7f098f" providerId="ADAL" clId="{4BB67025-9A20-4529-BD25-BB6E2E1110B3}" dt="2024-01-23T12:31:13.703" v="334" actId="26606"/>
          <ac:spMkLst>
            <pc:docMk/>
            <pc:sldMk cId="861397173" sldId="257"/>
            <ac:spMk id="11" creationId="{1A89CBBC-7743-43D9-A324-25CB472E9B2E}"/>
          </ac:spMkLst>
        </pc:spChg>
        <pc:spChg chg="add del">
          <ac:chgData name="Pacera,Adrián A." userId="a95d8acc-6a65-4cf1-b930-026b7f7f098f" providerId="ADAL" clId="{4BB67025-9A20-4529-BD25-BB6E2E1110B3}" dt="2024-01-22T13:04:11.283" v="285" actId="22"/>
          <ac:spMkLst>
            <pc:docMk/>
            <pc:sldMk cId="861397173" sldId="257"/>
            <ac:spMk id="12" creationId="{47D9D19C-C3DE-21E0-FAE5-E313291A9E43}"/>
          </ac:spMkLst>
        </pc:spChg>
        <pc:spChg chg="add del mod">
          <ac:chgData name="Pacera,Adrián A." userId="a95d8acc-6a65-4cf1-b930-026b7f7f098f" providerId="ADAL" clId="{4BB67025-9A20-4529-BD25-BB6E2E1110B3}" dt="2024-01-22T13:04:10.654" v="283" actId="22"/>
          <ac:spMkLst>
            <pc:docMk/>
            <pc:sldMk cId="861397173" sldId="257"/>
            <ac:spMk id="14" creationId="{A53254A7-E51E-E3E4-365F-60EF8B8ED2CB}"/>
          </ac:spMkLst>
        </pc:spChg>
        <pc:spChg chg="add del">
          <ac:chgData name="Pacera,Adrián A." userId="a95d8acc-6a65-4cf1-b930-026b7f7f098f" providerId="ADAL" clId="{4BB67025-9A20-4529-BD25-BB6E2E1110B3}" dt="2024-01-22T13:04:13.747" v="288" actId="22"/>
          <ac:spMkLst>
            <pc:docMk/>
            <pc:sldMk cId="861397173" sldId="257"/>
            <ac:spMk id="16" creationId="{57D74F70-7838-1114-4C40-75524A8C71C8}"/>
          </ac:spMkLst>
        </pc:spChg>
        <pc:spChg chg="add">
          <ac:chgData name="Pacera,Adrián A." userId="a95d8acc-6a65-4cf1-b930-026b7f7f098f" providerId="ADAL" clId="{4BB67025-9A20-4529-BD25-BB6E2E1110B3}" dt="2024-01-23T21:55:10.779" v="541" actId="26606"/>
          <ac:spMkLst>
            <pc:docMk/>
            <pc:sldMk cId="861397173" sldId="257"/>
            <ac:spMk id="17" creationId="{E8A8EAB8-D2FF-444D-B34B-7D32F106AD0E}"/>
          </ac:spMkLst>
        </pc:spChg>
        <pc:picChg chg="add del mod">
          <ac:chgData name="Pacera,Adrián A." userId="a95d8acc-6a65-4cf1-b930-026b7f7f098f" providerId="ADAL" clId="{4BB67025-9A20-4529-BD25-BB6E2E1110B3}" dt="2024-01-22T13:04:11.597" v="286" actId="26606"/>
          <ac:picMkLst>
            <pc:docMk/>
            <pc:sldMk cId="861397173" sldId="257"/>
            <ac:picMk id="4" creationId="{35C3E5D4-C000-2AA4-B1FA-70B6F14D9D1D}"/>
          </ac:picMkLst>
        </pc:picChg>
        <pc:picChg chg="add mod ord">
          <ac:chgData name="Pacera,Adrián A." userId="a95d8acc-6a65-4cf1-b930-026b7f7f098f" providerId="ADAL" clId="{4BB67025-9A20-4529-BD25-BB6E2E1110B3}" dt="2024-01-23T22:21:18.569" v="932" actId="1076"/>
          <ac:picMkLst>
            <pc:docMk/>
            <pc:sldMk cId="861397173" sldId="257"/>
            <ac:picMk id="4" creationId="{B161F36E-0A57-C33D-28CC-4AA8F825B9BB}"/>
          </ac:picMkLst>
        </pc:picChg>
        <pc:picChg chg="del">
          <ac:chgData name="Pacera,Adrián A." userId="a95d8acc-6a65-4cf1-b930-026b7f7f098f" providerId="ADAL" clId="{4BB67025-9A20-4529-BD25-BB6E2E1110B3}" dt="2024-01-23T12:31:10.759" v="332" actId="478"/>
          <ac:picMkLst>
            <pc:docMk/>
            <pc:sldMk cId="861397173" sldId="257"/>
            <ac:picMk id="5" creationId="{5EF9C05C-F798-0509-D30E-6E39B44BBE45}"/>
          </ac:picMkLst>
        </pc:picChg>
        <pc:picChg chg="add del mod">
          <ac:chgData name="Pacera,Adrián A." userId="a95d8acc-6a65-4cf1-b930-026b7f7f098f" providerId="ADAL" clId="{4BB67025-9A20-4529-BD25-BB6E2E1110B3}" dt="2024-01-22T13:04:51.534" v="293" actId="478"/>
          <ac:picMkLst>
            <pc:docMk/>
            <pc:sldMk cId="861397173" sldId="257"/>
            <ac:picMk id="2050" creationId="{07356CDD-9AF8-188C-930D-70BF215FEA5F}"/>
          </ac:picMkLst>
        </pc:picChg>
        <pc:cxnChg chg="add">
          <ac:chgData name="Pacera,Adrián A." userId="a95d8acc-6a65-4cf1-b930-026b7f7f098f" providerId="ADAL" clId="{4BB67025-9A20-4529-BD25-BB6E2E1110B3}" dt="2024-01-23T21:55:10.779" v="541" actId="26606"/>
          <ac:cxnSpMkLst>
            <pc:docMk/>
            <pc:sldMk cId="861397173" sldId="257"/>
            <ac:cxnSpMk id="13" creationId="{EEA38897-7BA3-4408-8083-3235339C4A60}"/>
          </ac:cxnSpMkLst>
        </pc:cxnChg>
        <pc:cxnChg chg="add">
          <ac:chgData name="Pacera,Adrián A." userId="a95d8acc-6a65-4cf1-b930-026b7f7f098f" providerId="ADAL" clId="{4BB67025-9A20-4529-BD25-BB6E2E1110B3}" dt="2024-01-23T21:55:10.779" v="541" actId="26606"/>
          <ac:cxnSpMkLst>
            <pc:docMk/>
            <pc:sldMk cId="861397173" sldId="257"/>
            <ac:cxnSpMk id="15" creationId="{F11AD06B-AB20-4097-8606-5DA00DBACE88}"/>
          </ac:cxnSpMkLst>
        </pc:cxnChg>
      </pc:sldChg>
      <pc:sldChg chg="addSp delSp modSp new mod setBg">
        <pc:chgData name="Pacera,Adrián A." userId="a95d8acc-6a65-4cf1-b930-026b7f7f098f" providerId="ADAL" clId="{4BB67025-9A20-4529-BD25-BB6E2E1110B3}" dt="2024-01-23T21:55:30.166" v="544" actId="26606"/>
        <pc:sldMkLst>
          <pc:docMk/>
          <pc:sldMk cId="615022408" sldId="258"/>
        </pc:sldMkLst>
        <pc:spChg chg="mod">
          <ac:chgData name="Pacera,Adrián A." userId="a95d8acc-6a65-4cf1-b930-026b7f7f098f" providerId="ADAL" clId="{4BB67025-9A20-4529-BD25-BB6E2E1110B3}" dt="2024-01-23T21:55:30.166" v="544" actId="26606"/>
          <ac:spMkLst>
            <pc:docMk/>
            <pc:sldMk cId="615022408" sldId="258"/>
            <ac:spMk id="2" creationId="{5E9140F3-AF31-98E5-0EC7-DE3F829C66E0}"/>
          </ac:spMkLst>
        </pc:spChg>
        <pc:spChg chg="mod">
          <ac:chgData name="Pacera,Adrián A." userId="a95d8acc-6a65-4cf1-b930-026b7f7f098f" providerId="ADAL" clId="{4BB67025-9A20-4529-BD25-BB6E2E1110B3}" dt="2024-01-23T21:55:30.166" v="544" actId="26606"/>
          <ac:spMkLst>
            <pc:docMk/>
            <pc:sldMk cId="615022408" sldId="258"/>
            <ac:spMk id="3" creationId="{2D3247FF-E743-F995-C9F6-98ABAD29E719}"/>
          </ac:spMkLst>
        </pc:spChg>
        <pc:spChg chg="add del">
          <ac:chgData name="Pacera,Adrián A." userId="a95d8acc-6a65-4cf1-b930-026b7f7f098f" providerId="ADAL" clId="{4BB67025-9A20-4529-BD25-BB6E2E1110B3}" dt="2024-01-23T12:32:13.543" v="336"/>
          <ac:spMkLst>
            <pc:docMk/>
            <pc:sldMk cId="615022408" sldId="258"/>
            <ac:spMk id="4" creationId="{B42E6E48-E863-8B45-C2CF-4CC1E5D02F49}"/>
          </ac:spMkLst>
        </pc:spChg>
        <pc:spChg chg="add">
          <ac:chgData name="Pacera,Adrián A." userId="a95d8acc-6a65-4cf1-b930-026b7f7f098f" providerId="ADAL" clId="{4BB67025-9A20-4529-BD25-BB6E2E1110B3}" dt="2024-01-23T21:55:30.166" v="544" actId="26606"/>
          <ac:spMkLst>
            <pc:docMk/>
            <pc:sldMk cId="615022408" sldId="258"/>
            <ac:spMk id="2054" creationId="{7C432AFE-B3D2-4BFF-BF8F-96C27AFF1AC7}"/>
          </ac:spMkLst>
        </pc:spChg>
        <pc:spChg chg="add">
          <ac:chgData name="Pacera,Adrián A." userId="a95d8acc-6a65-4cf1-b930-026b7f7f098f" providerId="ADAL" clId="{4BB67025-9A20-4529-BD25-BB6E2E1110B3}" dt="2024-01-23T21:55:30.166" v="544" actId="26606"/>
          <ac:spMkLst>
            <pc:docMk/>
            <pc:sldMk cId="615022408" sldId="258"/>
            <ac:spMk id="2055" creationId="{AF2F604E-43BE-4DC3-B983-E071523364F8}"/>
          </ac:spMkLst>
        </pc:spChg>
        <pc:spChg chg="add">
          <ac:chgData name="Pacera,Adrián A." userId="a95d8acc-6a65-4cf1-b930-026b7f7f098f" providerId="ADAL" clId="{4BB67025-9A20-4529-BD25-BB6E2E1110B3}" dt="2024-01-23T12:32:27.237" v="338" actId="26606"/>
          <ac:spMkLst>
            <pc:docMk/>
            <pc:sldMk cId="615022408" sldId="258"/>
            <ac:spMk id="2057" creationId="{A9D2268A-D939-4E78-91B6-6C7E46406788}"/>
          </ac:spMkLst>
        </pc:spChg>
        <pc:spChg chg="add">
          <ac:chgData name="Pacera,Adrián A." userId="a95d8acc-6a65-4cf1-b930-026b7f7f098f" providerId="ADAL" clId="{4BB67025-9A20-4529-BD25-BB6E2E1110B3}" dt="2024-01-23T12:32:27.237" v="338" actId="26606"/>
          <ac:spMkLst>
            <pc:docMk/>
            <pc:sldMk cId="615022408" sldId="258"/>
            <ac:spMk id="2059" creationId="{E0C43A58-225D-452D-8185-0D89D1EED861}"/>
          </ac:spMkLst>
        </pc:spChg>
        <pc:spChg chg="add">
          <ac:chgData name="Pacera,Adrián A." userId="a95d8acc-6a65-4cf1-b930-026b7f7f098f" providerId="ADAL" clId="{4BB67025-9A20-4529-BD25-BB6E2E1110B3}" dt="2024-01-23T21:55:30.166" v="544" actId="26606"/>
          <ac:spMkLst>
            <pc:docMk/>
            <pc:sldMk cId="615022408" sldId="258"/>
            <ac:spMk id="2061" creationId="{08C9B587-E65E-4B52-B37C-ABEBB6E87928}"/>
          </ac:spMkLst>
        </pc:spChg>
        <pc:picChg chg="add mod ord">
          <ac:chgData name="Pacera,Adrián A." userId="a95d8acc-6a65-4cf1-b930-026b7f7f098f" providerId="ADAL" clId="{4BB67025-9A20-4529-BD25-BB6E2E1110B3}" dt="2024-01-23T12:32:27.237" v="338" actId="26606"/>
          <ac:picMkLst>
            <pc:docMk/>
            <pc:sldMk cId="615022408" sldId="258"/>
            <ac:picMk id="2052" creationId="{AFEB39A4-B5FD-E9AC-3863-C25E6058F2A0}"/>
          </ac:picMkLst>
        </pc:picChg>
      </pc:sldChg>
      <pc:sldChg chg="addSp delSp modSp new mod ord setBg addAnim setClrOvrMap">
        <pc:chgData name="Pacera,Adrián A." userId="a95d8acc-6a65-4cf1-b930-026b7f7f098f" providerId="ADAL" clId="{4BB67025-9A20-4529-BD25-BB6E2E1110B3}" dt="2024-01-23T22:12:49.785" v="930" actId="20577"/>
        <pc:sldMkLst>
          <pc:docMk/>
          <pc:sldMk cId="1331829650" sldId="259"/>
        </pc:sldMkLst>
        <pc:spChg chg="mod">
          <ac:chgData name="Pacera,Adrián A." userId="a95d8acc-6a65-4cf1-b930-026b7f7f098f" providerId="ADAL" clId="{4BB67025-9A20-4529-BD25-BB6E2E1110B3}" dt="2024-01-23T21:55:25.672" v="543" actId="26606"/>
          <ac:spMkLst>
            <pc:docMk/>
            <pc:sldMk cId="1331829650" sldId="259"/>
            <ac:spMk id="2" creationId="{EF64A967-DEEF-EB51-1DB9-FBE167D2AFE1}"/>
          </ac:spMkLst>
        </pc:spChg>
        <pc:spChg chg="add mod">
          <ac:chgData name="Pacera,Adrián A." userId="a95d8acc-6a65-4cf1-b930-026b7f7f098f" providerId="ADAL" clId="{4BB67025-9A20-4529-BD25-BB6E2E1110B3}" dt="2024-01-23T22:12:49.785" v="930" actId="20577"/>
          <ac:spMkLst>
            <pc:docMk/>
            <pc:sldMk cId="1331829650" sldId="259"/>
            <ac:spMk id="3" creationId="{63BF7D2F-07A7-9251-C062-428BBD4AABEC}"/>
          </ac:spMkLst>
        </pc:spChg>
        <pc:spChg chg="del">
          <ac:chgData name="Pacera,Adrián A." userId="a95d8acc-6a65-4cf1-b930-026b7f7f098f" providerId="ADAL" clId="{4BB67025-9A20-4529-BD25-BB6E2E1110B3}" dt="2024-01-22T13:05:05.606" v="294" actId="26606"/>
          <ac:spMkLst>
            <pc:docMk/>
            <pc:sldMk cId="1331829650" sldId="259"/>
            <ac:spMk id="3" creationId="{B376FF20-2057-B1F2-6197-BA7AA6554C6C}"/>
          </ac:spMkLst>
        </pc:spChg>
        <pc:spChg chg="add del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9" creationId="{4D60F200-5EB0-B223-2439-C96C67F0FEE1}"/>
          </ac:spMkLst>
        </pc:spChg>
        <pc:spChg chg="add">
          <ac:chgData name="Pacera,Adrián A." userId="a95d8acc-6a65-4cf1-b930-026b7f7f098f" providerId="ADAL" clId="{4BB67025-9A20-4529-BD25-BB6E2E1110B3}" dt="2024-01-23T21:55:25.672" v="543" actId="26606"/>
          <ac:spMkLst>
            <pc:docMk/>
            <pc:sldMk cId="1331829650" sldId="259"/>
            <ac:spMk id="10" creationId="{9AA72BD9-2C5A-4EDC-931F-5AA08EACA0F3}"/>
          </ac:spMkLst>
        </pc:spChg>
        <pc:spChg chg="add del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11" creationId="{F92CB243-67C5-E304-31A0-4D7D607BAFBA}"/>
          </ac:spMkLst>
        </pc:spChg>
        <pc:spChg chg="add">
          <ac:chgData name="Pacera,Adrián A." userId="a95d8acc-6a65-4cf1-b930-026b7f7f098f" providerId="ADAL" clId="{4BB67025-9A20-4529-BD25-BB6E2E1110B3}" dt="2024-01-23T21:55:25.672" v="543" actId="26606"/>
          <ac:spMkLst>
            <pc:docMk/>
            <pc:sldMk cId="1331829650" sldId="259"/>
            <ac:spMk id="12" creationId="{DD3981AC-7B61-4947-BCF3-F7AA7FA385B9}"/>
          </ac:spMkLst>
        </pc:spChg>
        <pc:spChg chg="add del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13" creationId="{11A95761-C93E-94BF-087D-D2A823789EAB}"/>
          </ac:spMkLst>
        </pc:spChg>
        <pc:spChg chg="add">
          <ac:chgData name="Pacera,Adrián A." userId="a95d8acc-6a65-4cf1-b930-026b7f7f098f" providerId="ADAL" clId="{4BB67025-9A20-4529-BD25-BB6E2E1110B3}" dt="2024-01-23T21:55:25.672" v="543" actId="26606"/>
          <ac:spMkLst>
            <pc:docMk/>
            <pc:sldMk cId="1331829650" sldId="259"/>
            <ac:spMk id="14" creationId="{55D4142C-5077-457F-A6AD-3FECFDB39685}"/>
          </ac:spMkLst>
        </pc:spChg>
        <pc:spChg chg="add del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15" creationId="{6E63D1A5-FD49-4756-F62E-786C34E631EF}"/>
          </ac:spMkLst>
        </pc:spChg>
        <pc:spChg chg="add">
          <ac:chgData name="Pacera,Adrián A." userId="a95d8acc-6a65-4cf1-b930-026b7f7f098f" providerId="ADAL" clId="{4BB67025-9A20-4529-BD25-BB6E2E1110B3}" dt="2024-01-23T21:55:25.672" v="543" actId="26606"/>
          <ac:spMkLst>
            <pc:docMk/>
            <pc:sldMk cId="1331829650" sldId="259"/>
            <ac:spMk id="16" creationId="{7A5F0580-5EE9-419F-96EE-B6529EF6E7D0}"/>
          </ac:spMkLst>
        </pc:spChg>
        <pc:spChg chg="add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20" creationId="{0671A8AE-40A1-4631-A6B8-581AFF065482}"/>
          </ac:spMkLst>
        </pc:spChg>
        <pc:spChg chg="add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22" creationId="{AB58EF07-17C2-48CF-ABB0-EEF1F17CB8F0}"/>
          </ac:spMkLst>
        </pc:spChg>
        <pc:spChg chg="add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24" creationId="{AF2F604E-43BE-4DC3-B983-E071523364F8}"/>
          </ac:spMkLst>
        </pc:spChg>
        <pc:spChg chg="add">
          <ac:chgData name="Pacera,Adrián A." userId="a95d8acc-6a65-4cf1-b930-026b7f7f098f" providerId="ADAL" clId="{4BB67025-9A20-4529-BD25-BB6E2E1110B3}" dt="2024-01-23T11:55:09.007" v="330" actId="26606"/>
          <ac:spMkLst>
            <pc:docMk/>
            <pc:sldMk cId="1331829650" sldId="259"/>
            <ac:spMk id="26" creationId="{08C9B587-E65E-4B52-B37C-ABEBB6E87928}"/>
          </ac:spMkLst>
        </pc:spChg>
        <pc:picChg chg="add mod">
          <ac:chgData name="Pacera,Adrián A." userId="a95d8acc-6a65-4cf1-b930-026b7f7f098f" providerId="ADAL" clId="{4BB67025-9A20-4529-BD25-BB6E2E1110B3}" dt="2024-01-23T21:55:25.672" v="543" actId="26606"/>
          <ac:picMkLst>
            <pc:docMk/>
            <pc:sldMk cId="1331829650" sldId="259"/>
            <ac:picMk id="5" creationId="{0BC7E77F-0270-7071-EC75-004E4BF1DC64}"/>
          </ac:picMkLst>
        </pc:picChg>
      </pc:sldChg>
      <pc:sldChg chg="addSp delSp modSp new mod setBg addAnim delAnim">
        <pc:chgData name="Pacera,Adrián A." userId="a95d8acc-6a65-4cf1-b930-026b7f7f098f" providerId="ADAL" clId="{4BB67025-9A20-4529-BD25-BB6E2E1110B3}" dt="2024-01-23T22:21:12.247" v="931" actId="1076"/>
        <pc:sldMkLst>
          <pc:docMk/>
          <pc:sldMk cId="538609274" sldId="260"/>
        </pc:sldMkLst>
        <pc:spChg chg="mod">
          <ac:chgData name="Pacera,Adrián A." userId="a95d8acc-6a65-4cf1-b930-026b7f7f098f" providerId="ADAL" clId="{4BB67025-9A20-4529-BD25-BB6E2E1110B3}" dt="2024-01-23T21:55:21.560" v="542" actId="26606"/>
          <ac:spMkLst>
            <pc:docMk/>
            <pc:sldMk cId="538609274" sldId="260"/>
            <ac:spMk id="2" creationId="{9EE93C02-FE42-0E1D-3E78-CBD58A87A684}"/>
          </ac:spMkLst>
        </pc:spChg>
        <pc:spChg chg="del">
          <ac:chgData name="Pacera,Adrián A." userId="a95d8acc-6a65-4cf1-b930-026b7f7f098f" providerId="ADAL" clId="{4BB67025-9A20-4529-BD25-BB6E2E1110B3}" dt="2024-01-22T13:01:44.122" v="265" actId="478"/>
          <ac:spMkLst>
            <pc:docMk/>
            <pc:sldMk cId="538609274" sldId="260"/>
            <ac:spMk id="3" creationId="{1D81C69C-4720-4898-4CF6-0A6A64B3116F}"/>
          </ac:spMkLst>
        </pc:spChg>
        <pc:spChg chg="add del">
          <ac:chgData name="Pacera,Adrián A." userId="a95d8acc-6a65-4cf1-b930-026b7f7f098f" providerId="ADAL" clId="{4BB67025-9A20-4529-BD25-BB6E2E1110B3}" dt="2024-01-23T13:03:36.237" v="476" actId="22"/>
          <ac:spMkLst>
            <pc:docMk/>
            <pc:sldMk cId="538609274" sldId="260"/>
            <ac:spMk id="4" creationId="{9ACF1C40-5E7C-F745-8A84-74B3B6DF9C9D}"/>
          </ac:spMkLst>
        </pc:spChg>
        <pc:spChg chg="add mod">
          <ac:chgData name="Pacera,Adrián A." userId="a95d8acc-6a65-4cf1-b930-026b7f7f098f" providerId="ADAL" clId="{4BB67025-9A20-4529-BD25-BB6E2E1110B3}" dt="2024-01-23T22:01:55.734" v="920" actId="20577"/>
          <ac:spMkLst>
            <pc:docMk/>
            <pc:sldMk cId="538609274" sldId="260"/>
            <ac:spMk id="5" creationId="{AE9FD963-6C8E-9CFC-2982-04844B78D1C1}"/>
          </ac:spMkLst>
        </pc:spChg>
        <pc:spChg chg="add">
          <ac:chgData name="Pacera,Adrián A." userId="a95d8acc-6a65-4cf1-b930-026b7f7f098f" providerId="ADAL" clId="{4BB67025-9A20-4529-BD25-BB6E2E1110B3}" dt="2024-01-23T21:55:21.560" v="542" actId="26606"/>
          <ac:spMkLst>
            <pc:docMk/>
            <pc:sldMk cId="538609274" sldId="260"/>
            <ac:spMk id="1028" creationId="{E8A8EAB8-D2FF-444D-B34B-7D32F106AD0E}"/>
          </ac:spMkLst>
        </pc:spChg>
        <pc:spChg chg="add del">
          <ac:chgData name="Pacera,Adrián A." userId="a95d8acc-6a65-4cf1-b930-026b7f7f098f" providerId="ADAL" clId="{4BB67025-9A20-4529-BD25-BB6E2E1110B3}" dt="2024-01-23T11:52:23.369" v="303" actId="26606"/>
          <ac:spMkLst>
            <pc:docMk/>
            <pc:sldMk cId="538609274" sldId="260"/>
            <ac:spMk id="1031" creationId="{D776D29F-0A2C-4F75-8582-7C7DFCBD11D5}"/>
          </ac:spMkLst>
        </pc:spChg>
        <pc:spChg chg="add del">
          <ac:chgData name="Pacera,Adrián A." userId="a95d8acc-6a65-4cf1-b930-026b7f7f098f" providerId="ADAL" clId="{4BB67025-9A20-4529-BD25-BB6E2E1110B3}" dt="2024-01-23T11:52:23.369" v="303" actId="26606"/>
          <ac:spMkLst>
            <pc:docMk/>
            <pc:sldMk cId="538609274" sldId="260"/>
            <ac:spMk id="1033" creationId="{C4D41903-2C9D-4F9E-AA1F-6161F8A6FC01}"/>
          </ac:spMkLst>
        </pc:spChg>
        <pc:spChg chg="add del">
          <ac:chgData name="Pacera,Adrián A." userId="a95d8acc-6a65-4cf1-b930-026b7f7f098f" providerId="ADAL" clId="{4BB67025-9A20-4529-BD25-BB6E2E1110B3}" dt="2024-01-23T11:52:23.369" v="303" actId="26606"/>
          <ac:spMkLst>
            <pc:docMk/>
            <pc:sldMk cId="538609274" sldId="260"/>
            <ac:spMk id="1035" creationId="{9E4574B5-C90E-412D-BAB0-B9F483290C67}"/>
          </ac:spMkLst>
        </pc:spChg>
        <pc:spChg chg="add del">
          <ac:chgData name="Pacera,Adrián A." userId="a95d8acc-6a65-4cf1-b930-026b7f7f098f" providerId="ADAL" clId="{4BB67025-9A20-4529-BD25-BB6E2E1110B3}" dt="2024-01-23T11:52:43.291" v="306" actId="26606"/>
          <ac:spMkLst>
            <pc:docMk/>
            <pc:sldMk cId="538609274" sldId="260"/>
            <ac:spMk id="1037" creationId="{9B7AD9F6-8CE7-4299-8FC6-328F4DCD3FF9}"/>
          </ac:spMkLst>
        </pc:spChg>
        <pc:spChg chg="add del">
          <ac:chgData name="Pacera,Adrián A." userId="a95d8acc-6a65-4cf1-b930-026b7f7f098f" providerId="ADAL" clId="{4BB67025-9A20-4529-BD25-BB6E2E1110B3}" dt="2024-01-23T11:52:43.291" v="306" actId="26606"/>
          <ac:spMkLst>
            <pc:docMk/>
            <pc:sldMk cId="538609274" sldId="260"/>
            <ac:spMk id="1038" creationId="{F49775AF-8896-43EE-92C6-83497D6DC56F}"/>
          </ac:spMkLst>
        </pc:spChg>
        <pc:spChg chg="add del">
          <ac:chgData name="Pacera,Adrián A." userId="a95d8acc-6a65-4cf1-b930-026b7f7f098f" providerId="ADAL" clId="{4BB67025-9A20-4529-BD25-BB6E2E1110B3}" dt="2024-01-23T11:53:05.447" v="314" actId="26606"/>
          <ac:spMkLst>
            <pc:docMk/>
            <pc:sldMk cId="538609274" sldId="260"/>
            <ac:spMk id="1040" creationId="{FB5B0058-AF13-4859-B429-4EDDE2A26F7F}"/>
          </ac:spMkLst>
        </pc:spChg>
        <pc:spChg chg="add del">
          <ac:chgData name="Pacera,Adrián A." userId="a95d8acc-6a65-4cf1-b930-026b7f7f098f" providerId="ADAL" clId="{4BB67025-9A20-4529-BD25-BB6E2E1110B3}" dt="2024-01-23T11:53:05.447" v="314" actId="26606"/>
          <ac:spMkLst>
            <pc:docMk/>
            <pc:sldMk cId="538609274" sldId="260"/>
            <ac:spMk id="1041" creationId="{1A89CBBC-7743-43D9-A324-25CB472E9B2E}"/>
          </ac:spMkLst>
        </pc:spChg>
        <pc:spChg chg="add del">
          <ac:chgData name="Pacera,Adrián A." userId="a95d8acc-6a65-4cf1-b930-026b7f7f098f" providerId="ADAL" clId="{4BB67025-9A20-4529-BD25-BB6E2E1110B3}" dt="2024-01-23T11:53:05.443" v="313" actId="26606"/>
          <ac:spMkLst>
            <pc:docMk/>
            <pc:sldMk cId="538609274" sldId="260"/>
            <ac:spMk id="1046" creationId="{489B7BFD-8F45-4093-AD9C-91B15B0503D9}"/>
          </ac:spMkLst>
        </pc:spChg>
        <pc:spChg chg="add del">
          <ac:chgData name="Pacera,Adrián A." userId="a95d8acc-6a65-4cf1-b930-026b7f7f098f" providerId="ADAL" clId="{4BB67025-9A20-4529-BD25-BB6E2E1110B3}" dt="2024-01-23T11:53:05.443" v="313" actId="26606"/>
          <ac:spMkLst>
            <pc:docMk/>
            <pc:sldMk cId="538609274" sldId="260"/>
            <ac:spMk id="1048" creationId="{4D4C00DC-4DC6-4CD2-9E31-F17E6CEBC5A6}"/>
          </ac:spMkLst>
        </pc:spChg>
        <pc:spChg chg="add del">
          <ac:chgData name="Pacera,Adrián A." userId="a95d8acc-6a65-4cf1-b930-026b7f7f098f" providerId="ADAL" clId="{4BB67025-9A20-4529-BD25-BB6E2E1110B3}" dt="2024-01-23T11:53:05.443" v="313" actId="26606"/>
          <ac:spMkLst>
            <pc:docMk/>
            <pc:sldMk cId="538609274" sldId="260"/>
            <ac:spMk id="1050" creationId="{A499C65A-9B02-4D7F-BD68-CD38D880551F}"/>
          </ac:spMkLst>
        </pc:spChg>
        <pc:spChg chg="add">
          <ac:chgData name="Pacera,Adrián A." userId="a95d8acc-6a65-4cf1-b930-026b7f7f098f" providerId="ADAL" clId="{4BB67025-9A20-4529-BD25-BB6E2E1110B3}" dt="2024-01-23T11:53:05.447" v="314" actId="26606"/>
          <ac:spMkLst>
            <pc:docMk/>
            <pc:sldMk cId="538609274" sldId="260"/>
            <ac:spMk id="1227" creationId="{FB5B0058-AF13-4859-B429-4EDDE2A26F7F}"/>
          </ac:spMkLst>
        </pc:spChg>
        <pc:spChg chg="add">
          <ac:chgData name="Pacera,Adrián A." userId="a95d8acc-6a65-4cf1-b930-026b7f7f098f" providerId="ADAL" clId="{4BB67025-9A20-4529-BD25-BB6E2E1110B3}" dt="2024-01-23T11:53:05.447" v="314" actId="26606"/>
          <ac:spMkLst>
            <pc:docMk/>
            <pc:sldMk cId="538609274" sldId="260"/>
            <ac:spMk id="1228" creationId="{1A89CBBC-7743-43D9-A324-25CB472E9B2E}"/>
          </ac:spMkLst>
        </pc:spChg>
        <pc:grpChg chg="add del">
          <ac:chgData name="Pacera,Adrián A." userId="a95d8acc-6a65-4cf1-b930-026b7f7f098f" providerId="ADAL" clId="{4BB67025-9A20-4529-BD25-BB6E2E1110B3}" dt="2024-01-23T11:53:05.443" v="313" actId="26606"/>
          <ac:grpSpMkLst>
            <pc:docMk/>
            <pc:sldMk cId="538609274" sldId="260"/>
            <ac:grpSpMk id="1052" creationId="{66FB5A75-BDE2-4F12-A95B-C48788A7685C}"/>
          </ac:grpSpMkLst>
        </pc:grpChg>
        <pc:grpChg chg="add del">
          <ac:chgData name="Pacera,Adrián A." userId="a95d8acc-6a65-4cf1-b930-026b7f7f098f" providerId="ADAL" clId="{4BB67025-9A20-4529-BD25-BB6E2E1110B3}" dt="2024-01-23T11:53:05.443" v="313" actId="26606"/>
          <ac:grpSpMkLst>
            <pc:docMk/>
            <pc:sldMk cId="538609274" sldId="260"/>
            <ac:grpSpMk id="1056" creationId="{1F4896D7-5AD0-4505-BCCD-82262CFEE2E1}"/>
          </ac:grpSpMkLst>
        </pc:grpChg>
        <pc:picChg chg="add mod ord">
          <ac:chgData name="Pacera,Adrián A." userId="a95d8acc-6a65-4cf1-b930-026b7f7f098f" providerId="ADAL" clId="{4BB67025-9A20-4529-BD25-BB6E2E1110B3}" dt="2024-01-23T22:21:12.247" v="931" actId="1076"/>
          <ac:picMkLst>
            <pc:docMk/>
            <pc:sldMk cId="538609274" sldId="260"/>
            <ac:picMk id="1026" creationId="{4D66C9A7-575D-5638-997C-9832F6A8683E}"/>
          </ac:picMkLst>
        </pc:picChg>
        <pc:picChg chg="add del mod">
          <ac:chgData name="Pacera,Adrián A." userId="a95d8acc-6a65-4cf1-b930-026b7f7f098f" providerId="ADAL" clId="{4BB67025-9A20-4529-BD25-BB6E2E1110B3}" dt="2024-01-23T11:52:05.351" v="301" actId="478"/>
          <ac:picMkLst>
            <pc:docMk/>
            <pc:sldMk cId="538609274" sldId="260"/>
            <ac:picMk id="1027" creationId="{9AF1E020-BE79-21AB-ABA0-6F607116584F}"/>
          </ac:picMkLst>
        </pc:picChg>
        <pc:cxnChg chg="add">
          <ac:chgData name="Pacera,Adrián A." userId="a95d8acc-6a65-4cf1-b930-026b7f7f098f" providerId="ADAL" clId="{4BB67025-9A20-4529-BD25-BB6E2E1110B3}" dt="2024-01-23T21:55:21.560" v="542" actId="26606"/>
          <ac:cxnSpMkLst>
            <pc:docMk/>
            <pc:sldMk cId="538609274" sldId="260"/>
            <ac:cxnSpMk id="1029" creationId="{EEA38897-7BA3-4408-8083-3235339C4A60}"/>
          </ac:cxnSpMkLst>
        </pc:cxnChg>
        <pc:cxnChg chg="add">
          <ac:chgData name="Pacera,Adrián A." userId="a95d8acc-6a65-4cf1-b930-026b7f7f098f" providerId="ADAL" clId="{4BB67025-9A20-4529-BD25-BB6E2E1110B3}" dt="2024-01-23T21:55:21.560" v="542" actId="26606"/>
          <ac:cxnSpMkLst>
            <pc:docMk/>
            <pc:sldMk cId="538609274" sldId="260"/>
            <ac:cxnSpMk id="1030" creationId="{F11AD06B-AB20-4097-8606-5DA00DBACE88}"/>
          </ac:cxnSpMkLst>
        </pc:cxnChg>
      </pc:sldChg>
      <pc:sldChg chg="addSp delSp modSp new mod setBg setClrOvrMap">
        <pc:chgData name="Pacera,Adrián A." userId="a95d8acc-6a65-4cf1-b930-026b7f7f098f" providerId="ADAL" clId="{4BB67025-9A20-4529-BD25-BB6E2E1110B3}" dt="2024-01-23T13:07:15.877" v="536" actId="1076"/>
        <pc:sldMkLst>
          <pc:docMk/>
          <pc:sldMk cId="2152575006" sldId="261"/>
        </pc:sldMkLst>
        <pc:spChg chg="mod ord">
          <ac:chgData name="Pacera,Adrián A." userId="a95d8acc-6a65-4cf1-b930-026b7f7f098f" providerId="ADAL" clId="{4BB67025-9A20-4529-BD25-BB6E2E1110B3}" dt="2024-01-23T13:07:15.877" v="536" actId="1076"/>
          <ac:spMkLst>
            <pc:docMk/>
            <pc:sldMk cId="2152575006" sldId="261"/>
            <ac:spMk id="2" creationId="{F0AD8197-C137-1877-1A32-043468DAF7E0}"/>
          </ac:spMkLst>
        </pc:spChg>
        <pc:spChg chg="del">
          <ac:chgData name="Pacera,Adrián A." userId="a95d8acc-6a65-4cf1-b930-026b7f7f098f" providerId="ADAL" clId="{4BB67025-9A20-4529-BD25-BB6E2E1110B3}" dt="2024-01-22T12:57:57.592" v="254" actId="478"/>
          <ac:spMkLst>
            <pc:docMk/>
            <pc:sldMk cId="2152575006" sldId="261"/>
            <ac:spMk id="3" creationId="{09D7A305-4E21-6256-12E4-5AEC79442086}"/>
          </ac:spMkLst>
        </pc:spChg>
        <pc:spChg chg="add del">
          <ac:chgData name="Pacera,Adrián A." userId="a95d8acc-6a65-4cf1-b930-026b7f7f098f" providerId="ADAL" clId="{4BB67025-9A20-4529-BD25-BB6E2E1110B3}" dt="2024-01-23T13:06:55.364" v="530"/>
          <ac:spMkLst>
            <pc:docMk/>
            <pc:sldMk cId="2152575006" sldId="261"/>
            <ac:spMk id="3" creationId="{6ECB4F37-2580-6698-F459-E6BAEB05615F}"/>
          </ac:spMkLst>
        </pc:spChg>
        <pc:spChg chg="add">
          <ac:chgData name="Pacera,Adrián A." userId="a95d8acc-6a65-4cf1-b930-026b7f7f098f" providerId="ADAL" clId="{4BB67025-9A20-4529-BD25-BB6E2E1110B3}" dt="2024-01-23T13:07:06.943" v="534" actId="26606"/>
          <ac:spMkLst>
            <pc:docMk/>
            <pc:sldMk cId="2152575006" sldId="261"/>
            <ac:spMk id="10" creationId="{71B2258F-86CA-4D4D-8270-BC05FCDEBFB3}"/>
          </ac:spMkLst>
        </pc:spChg>
        <pc:picChg chg="add mod">
          <ac:chgData name="Pacera,Adrián A." userId="a95d8acc-6a65-4cf1-b930-026b7f7f098f" providerId="ADAL" clId="{4BB67025-9A20-4529-BD25-BB6E2E1110B3}" dt="2024-01-23T13:07:11.152" v="535" actId="1076"/>
          <ac:picMkLst>
            <pc:docMk/>
            <pc:sldMk cId="2152575006" sldId="261"/>
            <ac:picMk id="5" creationId="{032CF4EF-3ABE-0471-24DA-9C8F312846F4}"/>
          </ac:picMkLst>
        </pc:picChg>
      </pc:sldChg>
      <pc:sldChg chg="addSp delSp modSp new mod setBg">
        <pc:chgData name="Pacera,Adrián A." userId="a95d8acc-6a65-4cf1-b930-026b7f7f098f" providerId="ADAL" clId="{4BB67025-9A20-4529-BD25-BB6E2E1110B3}" dt="2024-01-23T22:28:28.938" v="933" actId="26606"/>
        <pc:sldMkLst>
          <pc:docMk/>
          <pc:sldMk cId="1032629191" sldId="262"/>
        </pc:sldMkLst>
        <pc:spChg chg="mod">
          <ac:chgData name="Pacera,Adrián A." userId="a95d8acc-6a65-4cf1-b930-026b7f7f098f" providerId="ADAL" clId="{4BB67025-9A20-4529-BD25-BB6E2E1110B3}" dt="2024-01-23T22:28:28.938" v="933" actId="26606"/>
          <ac:spMkLst>
            <pc:docMk/>
            <pc:sldMk cId="1032629191" sldId="262"/>
            <ac:spMk id="2" creationId="{6D2FAAD7-E122-AB69-72CE-92636371BACF}"/>
          </ac:spMkLst>
        </pc:spChg>
        <pc:spChg chg="del">
          <ac:chgData name="Pacera,Adrián A." userId="a95d8acc-6a65-4cf1-b930-026b7f7f098f" providerId="ADAL" clId="{4BB67025-9A20-4529-BD25-BB6E2E1110B3}" dt="2024-01-22T12:58:02.842" v="255" actId="478"/>
          <ac:spMkLst>
            <pc:docMk/>
            <pc:sldMk cId="1032629191" sldId="262"/>
            <ac:spMk id="3" creationId="{3BE686FD-E779-1641-72F1-260DF24D006E}"/>
          </ac:spMkLst>
        </pc:spChg>
        <pc:spChg chg="add del">
          <ac:chgData name="Pacera,Adrián A." userId="a95d8acc-6a65-4cf1-b930-026b7f7f098f" providerId="ADAL" clId="{4BB67025-9A20-4529-BD25-BB6E2E1110B3}" dt="2024-01-23T13:13:44.495" v="539" actId="26606"/>
          <ac:spMkLst>
            <pc:docMk/>
            <pc:sldMk cId="1032629191" sldId="262"/>
            <ac:spMk id="8" creationId="{C1DD1A8A-57D5-4A81-AD04-532B043C5611}"/>
          </ac:spMkLst>
        </pc:spChg>
        <pc:spChg chg="add">
          <ac:chgData name="Pacera,Adrián A." userId="a95d8acc-6a65-4cf1-b930-026b7f7f098f" providerId="ADAL" clId="{4BB67025-9A20-4529-BD25-BB6E2E1110B3}" dt="2024-01-23T22:28:28.938" v="933" actId="26606"/>
          <ac:spMkLst>
            <pc:docMk/>
            <pc:sldMk cId="1032629191" sldId="262"/>
            <ac:spMk id="9" creationId="{657F69E0-C4B0-4BEC-A689-4F8D877F05D4}"/>
          </ac:spMkLst>
        </pc:spChg>
        <pc:spChg chg="add del">
          <ac:chgData name="Pacera,Adrián A." userId="a95d8acc-6a65-4cf1-b930-026b7f7f098f" providerId="ADAL" clId="{4BB67025-9A20-4529-BD25-BB6E2E1110B3}" dt="2024-01-23T13:13:44.495" v="539" actId="26606"/>
          <ac:spMkLst>
            <pc:docMk/>
            <pc:sldMk cId="1032629191" sldId="262"/>
            <ac:spMk id="10" creationId="{007891EC-4501-44ED-A8C8-B11B6DB767AB}"/>
          </ac:spMkLst>
        </pc:spChg>
        <pc:spChg chg="add">
          <ac:chgData name="Pacera,Adrián A." userId="a95d8acc-6a65-4cf1-b930-026b7f7f098f" providerId="ADAL" clId="{4BB67025-9A20-4529-BD25-BB6E2E1110B3}" dt="2024-01-23T22:28:28.938" v="933" actId="26606"/>
          <ac:spMkLst>
            <pc:docMk/>
            <pc:sldMk cId="1032629191" sldId="262"/>
            <ac:spMk id="11" creationId="{9F6380B4-6A1C-481E-8408-B4E6C75B9B81}"/>
          </ac:spMkLst>
        </pc:spChg>
        <pc:spChg chg="add">
          <ac:chgData name="Pacera,Adrián A." userId="a95d8acc-6a65-4cf1-b930-026b7f7f098f" providerId="ADAL" clId="{4BB67025-9A20-4529-BD25-BB6E2E1110B3}" dt="2024-01-23T13:13:44.495" v="539" actId="26606"/>
          <ac:spMkLst>
            <pc:docMk/>
            <pc:sldMk cId="1032629191" sldId="262"/>
            <ac:spMk id="15" creationId="{71B2258F-86CA-4D4D-8270-BC05FCDEBFB3}"/>
          </ac:spMkLst>
        </pc:spChg>
        <pc:picChg chg="add mod">
          <ac:chgData name="Pacera,Adrián A." userId="a95d8acc-6a65-4cf1-b930-026b7f7f098f" providerId="ADAL" clId="{4BB67025-9A20-4529-BD25-BB6E2E1110B3}" dt="2024-01-23T22:28:28.938" v="933" actId="26606"/>
          <ac:picMkLst>
            <pc:docMk/>
            <pc:sldMk cId="1032629191" sldId="262"/>
            <ac:picMk id="4" creationId="{EF1D4E3B-B182-4FA2-6A81-8A923934B2F4}"/>
          </ac:picMkLst>
        </pc:picChg>
      </pc:sldChg>
      <pc:sldChg chg="addSp delSp modSp new mod setBg setClrOvrMap">
        <pc:chgData name="Pacera,Adrián A." userId="a95d8acc-6a65-4cf1-b930-026b7f7f098f" providerId="ADAL" clId="{4BB67025-9A20-4529-BD25-BB6E2E1110B3}" dt="2024-01-23T22:28:32.559" v="934" actId="26606"/>
        <pc:sldMkLst>
          <pc:docMk/>
          <pc:sldMk cId="3961083525" sldId="263"/>
        </pc:sldMkLst>
        <pc:spChg chg="mod">
          <ac:chgData name="Pacera,Adrián A." userId="a95d8acc-6a65-4cf1-b930-026b7f7f098f" providerId="ADAL" clId="{4BB67025-9A20-4529-BD25-BB6E2E1110B3}" dt="2024-01-23T22:28:32.559" v="934" actId="26606"/>
          <ac:spMkLst>
            <pc:docMk/>
            <pc:sldMk cId="3961083525" sldId="263"/>
            <ac:spMk id="2" creationId="{1C0C1DAF-C7BE-4D6B-8F17-12480EB7960B}"/>
          </ac:spMkLst>
        </pc:spChg>
        <pc:spChg chg="del">
          <ac:chgData name="Pacera,Adrián A." userId="a95d8acc-6a65-4cf1-b930-026b7f7f098f" providerId="ADAL" clId="{4BB67025-9A20-4529-BD25-BB6E2E1110B3}" dt="2024-01-22T12:58:06.573" v="256" actId="478"/>
          <ac:spMkLst>
            <pc:docMk/>
            <pc:sldMk cId="3961083525" sldId="263"/>
            <ac:spMk id="3" creationId="{0EAF4656-6CF4-F375-A95A-643E7A19490E}"/>
          </ac:spMkLst>
        </pc:spChg>
        <pc:spChg chg="add">
          <ac:chgData name="Pacera,Adrián A." userId="a95d8acc-6a65-4cf1-b930-026b7f7f098f" providerId="ADAL" clId="{4BB67025-9A20-4529-BD25-BB6E2E1110B3}" dt="2024-01-23T12:33:49.420" v="340" actId="26606"/>
          <ac:spMkLst>
            <pc:docMk/>
            <pc:sldMk cId="3961083525" sldId="263"/>
            <ac:spMk id="8" creationId="{F609FF9A-4FCE-468E-A86A-C9AB525EAE71}"/>
          </ac:spMkLst>
        </pc:spChg>
        <pc:spChg chg="add">
          <ac:chgData name="Pacera,Adrián A." userId="a95d8acc-6a65-4cf1-b930-026b7f7f098f" providerId="ADAL" clId="{4BB67025-9A20-4529-BD25-BB6E2E1110B3}" dt="2024-01-23T22:28:32.559" v="934" actId="26606"/>
          <ac:spMkLst>
            <pc:docMk/>
            <pc:sldMk cId="3961083525" sldId="263"/>
            <ac:spMk id="9" creationId="{71B2258F-86CA-4D4D-8270-BC05FCDEBFB3}"/>
          </ac:spMkLst>
        </pc:spChg>
        <pc:spChg chg="add">
          <ac:chgData name="Pacera,Adrián A." userId="a95d8acc-6a65-4cf1-b930-026b7f7f098f" providerId="ADAL" clId="{4BB67025-9A20-4529-BD25-BB6E2E1110B3}" dt="2024-01-23T12:33:49.420" v="340" actId="26606"/>
          <ac:spMkLst>
            <pc:docMk/>
            <pc:sldMk cId="3961083525" sldId="263"/>
            <ac:spMk id="10" creationId="{021E12D4-3A88-428D-8E5E-AF1AFD923D63}"/>
          </ac:spMkLst>
        </pc:spChg>
        <pc:picChg chg="add mod">
          <ac:chgData name="Pacera,Adrián A." userId="a95d8acc-6a65-4cf1-b930-026b7f7f098f" providerId="ADAL" clId="{4BB67025-9A20-4529-BD25-BB6E2E1110B3}" dt="2024-01-23T22:28:32.559" v="934" actId="26606"/>
          <ac:picMkLst>
            <pc:docMk/>
            <pc:sldMk cId="3961083525" sldId="263"/>
            <ac:picMk id="4" creationId="{2918C007-9146-8A9C-A6A1-5A8837A9A145}"/>
          </ac:picMkLst>
        </pc:picChg>
      </pc:sldChg>
      <pc:sldChg chg="addSp delSp modSp mod setBg">
        <pc:chgData name="Pacera,Adrián A." userId="a95d8acc-6a65-4cf1-b930-026b7f7f098f" providerId="ADAL" clId="{4BB67025-9A20-4529-BD25-BB6E2E1110B3}" dt="2024-01-23T21:58:09.690" v="552" actId="1076"/>
        <pc:sldMkLst>
          <pc:docMk/>
          <pc:sldMk cId="3802307261" sldId="264"/>
        </pc:sldMkLst>
        <pc:spChg chg="mod">
          <ac:chgData name="Pacera,Adrián A." userId="a95d8acc-6a65-4cf1-b930-026b7f7f098f" providerId="ADAL" clId="{4BB67025-9A20-4529-BD25-BB6E2E1110B3}" dt="2024-01-23T21:57:53.174" v="547" actId="26606"/>
          <ac:spMkLst>
            <pc:docMk/>
            <pc:sldMk cId="3802307261" sldId="264"/>
            <ac:spMk id="2" creationId="{83627AD9-4251-AF05-8AA7-25F1A1264B37}"/>
          </ac:spMkLst>
        </pc:spChg>
        <pc:spChg chg="mod">
          <ac:chgData name="Pacera,Adrián A." userId="a95d8acc-6a65-4cf1-b930-026b7f7f098f" providerId="ADAL" clId="{4BB67025-9A20-4529-BD25-BB6E2E1110B3}" dt="2024-01-23T21:57:53.174" v="547" actId="26606"/>
          <ac:spMkLst>
            <pc:docMk/>
            <pc:sldMk cId="3802307261" sldId="264"/>
            <ac:spMk id="3" creationId="{DFD518CE-3F4E-9F05-987C-85BBA73706A4}"/>
          </ac:spMkLst>
        </pc:spChg>
        <pc:spChg chg="add del">
          <ac:chgData name="Pacera,Adrián A." userId="a95d8acc-6a65-4cf1-b930-026b7f7f098f" providerId="ADAL" clId="{4BB67025-9A20-4529-BD25-BB6E2E1110B3}" dt="2024-01-23T21:57:53.169" v="546" actId="26606"/>
          <ac:spMkLst>
            <pc:docMk/>
            <pc:sldMk cId="3802307261" sldId="264"/>
            <ac:spMk id="6" creationId="{B95B9BA8-1D69-4796-85F5-B6D0BD52354B}"/>
          </ac:spMkLst>
        </pc:spChg>
        <pc:spChg chg="add">
          <ac:chgData name="Pacera,Adrián A." userId="a95d8acc-6a65-4cf1-b930-026b7f7f098f" providerId="ADAL" clId="{4BB67025-9A20-4529-BD25-BB6E2E1110B3}" dt="2024-01-23T21:57:53.174" v="547" actId="26606"/>
          <ac:spMkLst>
            <pc:docMk/>
            <pc:sldMk cId="3802307261" sldId="264"/>
            <ac:spMk id="26" creationId="{E8A8EAB8-D2FF-444D-B34B-7D32F106AD0E}"/>
          </ac:spMkLst>
        </pc:spChg>
        <pc:spChg chg="add">
          <ac:chgData name="Pacera,Adrián A." userId="a95d8acc-6a65-4cf1-b930-026b7f7f098f" providerId="ADAL" clId="{4BB67025-9A20-4529-BD25-BB6E2E1110B3}" dt="2024-01-23T21:57:53.174" v="547" actId="26606"/>
          <ac:spMkLst>
            <pc:docMk/>
            <pc:sldMk cId="3802307261" sldId="264"/>
            <ac:spMk id="27" creationId="{C61F2F60-14E3-4196-B7CE-175E46F04481}"/>
          </ac:spMkLst>
        </pc:spChg>
        <pc:grpChg chg="add del">
          <ac:chgData name="Pacera,Adrián A." userId="a95d8acc-6a65-4cf1-b930-026b7f7f098f" providerId="ADAL" clId="{4BB67025-9A20-4529-BD25-BB6E2E1110B3}" dt="2024-01-23T21:57:53.169" v="546" actId="26606"/>
          <ac:grpSpMkLst>
            <pc:docMk/>
            <pc:sldMk cId="3802307261" sldId="264"/>
            <ac:grpSpMk id="7" creationId="{D44E3F87-3D58-4B03-86B2-15A5C5B9C964}"/>
          </ac:grpSpMkLst>
        </pc:grpChg>
        <pc:picChg chg="mod">
          <ac:chgData name="Pacera,Adrián A." userId="a95d8acc-6a65-4cf1-b930-026b7f7f098f" providerId="ADAL" clId="{4BB67025-9A20-4529-BD25-BB6E2E1110B3}" dt="2024-01-23T21:58:09.690" v="552" actId="1076"/>
          <ac:picMkLst>
            <pc:docMk/>
            <pc:sldMk cId="3802307261" sldId="264"/>
            <ac:picMk id="4" creationId="{A6832F21-E7A5-49BE-6D8F-DCC02B173461}"/>
          </ac:picMkLst>
        </pc:picChg>
      </pc:sldChg>
      <pc:sldChg chg="addSp modSp mod setBg">
        <pc:chgData name="Pacera,Adrián A." userId="a95d8acc-6a65-4cf1-b930-026b7f7f098f" providerId="ADAL" clId="{4BB67025-9A20-4529-BD25-BB6E2E1110B3}" dt="2024-01-23T21:58:24.420" v="556" actId="1076"/>
        <pc:sldMkLst>
          <pc:docMk/>
          <pc:sldMk cId="142665841" sldId="265"/>
        </pc:sldMkLst>
        <pc:spChg chg="mod">
          <ac:chgData name="Pacera,Adrián A." userId="a95d8acc-6a65-4cf1-b930-026b7f7f098f" providerId="ADAL" clId="{4BB67025-9A20-4529-BD25-BB6E2E1110B3}" dt="2024-01-23T21:58:16.728" v="553" actId="26606"/>
          <ac:spMkLst>
            <pc:docMk/>
            <pc:sldMk cId="142665841" sldId="265"/>
            <ac:spMk id="2" creationId="{3C9E7C7A-2881-FE13-DAB0-66318F94769F}"/>
          </ac:spMkLst>
        </pc:spChg>
        <pc:spChg chg="mod">
          <ac:chgData name="Pacera,Adrián A." userId="a95d8acc-6a65-4cf1-b930-026b7f7f098f" providerId="ADAL" clId="{4BB67025-9A20-4529-BD25-BB6E2E1110B3}" dt="2024-01-23T21:58:16.728" v="553" actId="26606"/>
          <ac:spMkLst>
            <pc:docMk/>
            <pc:sldMk cId="142665841" sldId="265"/>
            <ac:spMk id="3" creationId="{19657F0B-09B4-001F-8B6A-BEE299C73D4C}"/>
          </ac:spMkLst>
        </pc:spChg>
        <pc:spChg chg="add">
          <ac:chgData name="Pacera,Adrián A." userId="a95d8acc-6a65-4cf1-b930-026b7f7f098f" providerId="ADAL" clId="{4BB67025-9A20-4529-BD25-BB6E2E1110B3}" dt="2024-01-23T21:58:16.728" v="553" actId="26606"/>
          <ac:spMkLst>
            <pc:docMk/>
            <pc:sldMk cId="142665841" sldId="265"/>
            <ac:spMk id="9" creationId="{E8A8EAB8-D2FF-444D-B34B-7D32F106AD0E}"/>
          </ac:spMkLst>
        </pc:spChg>
        <pc:spChg chg="add">
          <ac:chgData name="Pacera,Adrián A." userId="a95d8acc-6a65-4cf1-b930-026b7f7f098f" providerId="ADAL" clId="{4BB67025-9A20-4529-BD25-BB6E2E1110B3}" dt="2024-01-23T21:58:16.728" v="553" actId="26606"/>
          <ac:spMkLst>
            <pc:docMk/>
            <pc:sldMk cId="142665841" sldId="265"/>
            <ac:spMk id="11" creationId="{C61F2F60-14E3-4196-B7CE-175E46F04481}"/>
          </ac:spMkLst>
        </pc:spChg>
        <pc:picChg chg="mod">
          <ac:chgData name="Pacera,Adrián A." userId="a95d8acc-6a65-4cf1-b930-026b7f7f098f" providerId="ADAL" clId="{4BB67025-9A20-4529-BD25-BB6E2E1110B3}" dt="2024-01-23T21:58:24.420" v="556" actId="1076"/>
          <ac:picMkLst>
            <pc:docMk/>
            <pc:sldMk cId="142665841" sldId="265"/>
            <ac:picMk id="4" creationId="{8A7AC7DF-3421-2545-554C-3C7788C50BB2}"/>
          </ac:picMkLst>
        </pc:picChg>
      </pc:sldChg>
      <pc:sldChg chg="addSp modSp mod setBg">
        <pc:chgData name="Pacera,Adrián A." userId="a95d8acc-6a65-4cf1-b930-026b7f7f098f" providerId="ADAL" clId="{4BB67025-9A20-4529-BD25-BB6E2E1110B3}" dt="2024-01-23T21:58:44" v="560" actId="1076"/>
        <pc:sldMkLst>
          <pc:docMk/>
          <pc:sldMk cId="4093464405" sldId="266"/>
        </pc:sldMkLst>
        <pc:spChg chg="mod">
          <ac:chgData name="Pacera,Adrián A." userId="a95d8acc-6a65-4cf1-b930-026b7f7f098f" providerId="ADAL" clId="{4BB67025-9A20-4529-BD25-BB6E2E1110B3}" dt="2024-01-23T21:58:36.619" v="557" actId="26606"/>
          <ac:spMkLst>
            <pc:docMk/>
            <pc:sldMk cId="4093464405" sldId="266"/>
            <ac:spMk id="2" creationId="{F17A85BF-2FE6-E532-BA1B-864CE24D41DE}"/>
          </ac:spMkLst>
        </pc:spChg>
        <pc:spChg chg="mod">
          <ac:chgData name="Pacera,Adrián A." userId="a95d8acc-6a65-4cf1-b930-026b7f7f098f" providerId="ADAL" clId="{4BB67025-9A20-4529-BD25-BB6E2E1110B3}" dt="2024-01-23T21:58:36.619" v="557" actId="26606"/>
          <ac:spMkLst>
            <pc:docMk/>
            <pc:sldMk cId="4093464405" sldId="266"/>
            <ac:spMk id="3" creationId="{B34CBA10-5602-AB1F-B8A5-B8989E667FF5}"/>
          </ac:spMkLst>
        </pc:spChg>
        <pc:spChg chg="add">
          <ac:chgData name="Pacera,Adrián A." userId="a95d8acc-6a65-4cf1-b930-026b7f7f098f" providerId="ADAL" clId="{4BB67025-9A20-4529-BD25-BB6E2E1110B3}" dt="2024-01-23T21:58:36.619" v="557" actId="26606"/>
          <ac:spMkLst>
            <pc:docMk/>
            <pc:sldMk cId="4093464405" sldId="266"/>
            <ac:spMk id="9" creationId="{E8A8EAB8-D2FF-444D-B34B-7D32F106AD0E}"/>
          </ac:spMkLst>
        </pc:spChg>
        <pc:spChg chg="add">
          <ac:chgData name="Pacera,Adrián A." userId="a95d8acc-6a65-4cf1-b930-026b7f7f098f" providerId="ADAL" clId="{4BB67025-9A20-4529-BD25-BB6E2E1110B3}" dt="2024-01-23T21:58:36.619" v="557" actId="26606"/>
          <ac:spMkLst>
            <pc:docMk/>
            <pc:sldMk cId="4093464405" sldId="266"/>
            <ac:spMk id="11" creationId="{C61F2F60-14E3-4196-B7CE-175E46F04481}"/>
          </ac:spMkLst>
        </pc:spChg>
        <pc:picChg chg="mod">
          <ac:chgData name="Pacera,Adrián A." userId="a95d8acc-6a65-4cf1-b930-026b7f7f098f" providerId="ADAL" clId="{4BB67025-9A20-4529-BD25-BB6E2E1110B3}" dt="2024-01-23T21:58:44" v="560" actId="1076"/>
          <ac:picMkLst>
            <pc:docMk/>
            <pc:sldMk cId="4093464405" sldId="266"/>
            <ac:picMk id="4" creationId="{100BF69A-AE3C-332C-4EF5-8FD9BEF09158}"/>
          </ac:picMkLst>
        </pc:picChg>
      </pc:sldChg>
    </pc:docChg>
  </pc:docChgLst>
  <pc:docChgLst>
    <pc:chgData name="Kol,Tim T. van" userId="S::507844@student.fontys.nl::69433df1-1917-4891-98bc-697e0337e29e" providerId="AD" clId="Web-{3A0AAFA9-6C43-4154-983D-C037F169161B}"/>
    <pc:docChg chg="modSld">
      <pc:chgData name="Kol,Tim T. van" userId="S::507844@student.fontys.nl::69433df1-1917-4891-98bc-697e0337e29e" providerId="AD" clId="Web-{3A0AAFA9-6C43-4154-983D-C037F169161B}" dt="2024-01-23T16:01:52.141" v="181" actId="20577"/>
      <pc:docMkLst>
        <pc:docMk/>
      </pc:docMkLst>
      <pc:sldChg chg="modSp">
        <pc:chgData name="Kol,Tim T. van" userId="S::507844@student.fontys.nl::69433df1-1917-4891-98bc-697e0337e29e" providerId="AD" clId="Web-{3A0AAFA9-6C43-4154-983D-C037F169161B}" dt="2024-01-23T16:01:52.141" v="181" actId="20577"/>
        <pc:sldMkLst>
          <pc:docMk/>
          <pc:sldMk cId="861397173" sldId="257"/>
        </pc:sldMkLst>
        <pc:spChg chg="mod">
          <ac:chgData name="Kol,Tim T. van" userId="S::507844@student.fontys.nl::69433df1-1917-4891-98bc-697e0337e29e" providerId="AD" clId="Web-{3A0AAFA9-6C43-4154-983D-C037F169161B}" dt="2024-01-23T16:01:52.141" v="181" actId="20577"/>
          <ac:spMkLst>
            <pc:docMk/>
            <pc:sldMk cId="861397173" sldId="257"/>
            <ac:spMk id="6" creationId="{1B2C2C49-ADB3-9E71-5D7E-BAC2EC11BD93}"/>
          </ac:spMkLst>
        </pc:spChg>
      </pc:sldChg>
      <pc:sldChg chg="modSp">
        <pc:chgData name="Kol,Tim T. van" userId="S::507844@student.fontys.nl::69433df1-1917-4891-98bc-697e0337e29e" providerId="AD" clId="Web-{3A0AAFA9-6C43-4154-983D-C037F169161B}" dt="2024-01-23T16:00:54.467" v="176" actId="20577"/>
        <pc:sldMkLst>
          <pc:docMk/>
          <pc:sldMk cId="1331829650" sldId="259"/>
        </pc:sldMkLst>
        <pc:spChg chg="mod">
          <ac:chgData name="Kol,Tim T. van" userId="S::507844@student.fontys.nl::69433df1-1917-4891-98bc-697e0337e29e" providerId="AD" clId="Web-{3A0AAFA9-6C43-4154-983D-C037F169161B}" dt="2024-01-23T16:00:54.467" v="176" actId="20577"/>
          <ac:spMkLst>
            <pc:docMk/>
            <pc:sldMk cId="1331829650" sldId="259"/>
            <ac:spMk id="3" creationId="{63BF7D2F-07A7-9251-C062-428BBD4AABEC}"/>
          </ac:spMkLst>
        </pc:spChg>
      </pc:sldChg>
    </pc:docChg>
  </pc:docChgLst>
  <pc:docChgLst>
    <pc:chgData name="Stefanov,Vladislav V.R." userId="fe260058-d19c-4fd3-ba6e-99f071afa941" providerId="ADAL" clId="{061A1D58-C3F8-463E-99E3-344DDC202217}"/>
    <pc:docChg chg="undo custSel addSld delSld modSld">
      <pc:chgData name="Stefanov,Vladislav V.R." userId="fe260058-d19c-4fd3-ba6e-99f071afa941" providerId="ADAL" clId="{061A1D58-C3F8-463E-99E3-344DDC202217}" dt="2024-01-23T22:35:13.398" v="158" actId="20577"/>
      <pc:docMkLst>
        <pc:docMk/>
      </pc:docMkLst>
      <pc:sldChg chg="modSp mod">
        <pc:chgData name="Stefanov,Vladislav V.R." userId="fe260058-d19c-4fd3-ba6e-99f071afa941" providerId="ADAL" clId="{061A1D58-C3F8-463E-99E3-344DDC202217}" dt="2024-01-23T21:48:45.792" v="16" actId="20577"/>
        <pc:sldMkLst>
          <pc:docMk/>
          <pc:sldMk cId="109857222" sldId="256"/>
        </pc:sldMkLst>
        <pc:spChg chg="mod">
          <ac:chgData name="Stefanov,Vladislav V.R." userId="fe260058-d19c-4fd3-ba6e-99f071afa941" providerId="ADAL" clId="{061A1D58-C3F8-463E-99E3-344DDC202217}" dt="2024-01-23T21:48:45.792" v="1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mod">
        <pc:chgData name="Stefanov,Vladislav V.R." userId="fe260058-d19c-4fd3-ba6e-99f071afa941" providerId="ADAL" clId="{061A1D58-C3F8-463E-99E3-344DDC202217}" dt="2024-01-23T21:58:27.814" v="26" actId="20577"/>
        <pc:sldMkLst>
          <pc:docMk/>
          <pc:sldMk cId="861397173" sldId="257"/>
        </pc:sldMkLst>
        <pc:spChg chg="mod">
          <ac:chgData name="Stefanov,Vladislav V.R." userId="fe260058-d19c-4fd3-ba6e-99f071afa941" providerId="ADAL" clId="{061A1D58-C3F8-463E-99E3-344DDC202217}" dt="2024-01-23T21:58:27.814" v="26" actId="20577"/>
          <ac:spMkLst>
            <pc:docMk/>
            <pc:sldMk cId="861397173" sldId="257"/>
            <ac:spMk id="6" creationId="{1B2C2C49-ADB3-9E71-5D7E-BAC2EC11BD93}"/>
          </ac:spMkLst>
        </pc:spChg>
      </pc:sldChg>
      <pc:sldChg chg="modSp mod">
        <pc:chgData name="Stefanov,Vladislav V.R." userId="fe260058-d19c-4fd3-ba6e-99f071afa941" providerId="ADAL" clId="{061A1D58-C3F8-463E-99E3-344DDC202217}" dt="2024-01-23T22:35:13.398" v="158" actId="20577"/>
        <pc:sldMkLst>
          <pc:docMk/>
          <pc:sldMk cId="538609274" sldId="260"/>
        </pc:sldMkLst>
        <pc:spChg chg="mod">
          <ac:chgData name="Stefanov,Vladislav V.R." userId="fe260058-d19c-4fd3-ba6e-99f071afa941" providerId="ADAL" clId="{061A1D58-C3F8-463E-99E3-344DDC202217}" dt="2024-01-23T21:54:07.929" v="21" actId="207"/>
          <ac:spMkLst>
            <pc:docMk/>
            <pc:sldMk cId="538609274" sldId="260"/>
            <ac:spMk id="2" creationId="{9EE93C02-FE42-0E1D-3E78-CBD58A87A684}"/>
          </ac:spMkLst>
        </pc:spChg>
        <pc:spChg chg="mod">
          <ac:chgData name="Stefanov,Vladislav V.R." userId="fe260058-d19c-4fd3-ba6e-99f071afa941" providerId="ADAL" clId="{061A1D58-C3F8-463E-99E3-344DDC202217}" dt="2024-01-23T22:35:13.398" v="158" actId="20577"/>
          <ac:spMkLst>
            <pc:docMk/>
            <pc:sldMk cId="538609274" sldId="260"/>
            <ac:spMk id="5" creationId="{AE9FD963-6C8E-9CFC-2982-04844B78D1C1}"/>
          </ac:spMkLst>
        </pc:spChg>
      </pc:sldChg>
      <pc:sldChg chg="modSp mod">
        <pc:chgData name="Stefanov,Vladislav V.R." userId="fe260058-d19c-4fd3-ba6e-99f071afa941" providerId="ADAL" clId="{061A1D58-C3F8-463E-99E3-344DDC202217}" dt="2024-01-23T22:03:39.286" v="27" actId="207"/>
        <pc:sldMkLst>
          <pc:docMk/>
          <pc:sldMk cId="1032629191" sldId="262"/>
        </pc:sldMkLst>
        <pc:spChg chg="mod">
          <ac:chgData name="Stefanov,Vladislav V.R." userId="fe260058-d19c-4fd3-ba6e-99f071afa941" providerId="ADAL" clId="{061A1D58-C3F8-463E-99E3-344DDC202217}" dt="2024-01-23T22:03:39.286" v="27" actId="207"/>
          <ac:spMkLst>
            <pc:docMk/>
            <pc:sldMk cId="1032629191" sldId="262"/>
            <ac:spMk id="2" creationId="{6D2FAAD7-E122-AB69-72CE-92636371BACF}"/>
          </ac:spMkLst>
        </pc:spChg>
      </pc:sldChg>
      <pc:sldChg chg="modSp mod">
        <pc:chgData name="Stefanov,Vladislav V.R." userId="fe260058-d19c-4fd3-ba6e-99f071afa941" providerId="ADAL" clId="{061A1D58-C3F8-463E-99E3-344DDC202217}" dt="2024-01-23T22:03:44.174" v="28" actId="207"/>
        <pc:sldMkLst>
          <pc:docMk/>
          <pc:sldMk cId="3961083525" sldId="263"/>
        </pc:sldMkLst>
        <pc:spChg chg="mod">
          <ac:chgData name="Stefanov,Vladislav V.R." userId="fe260058-d19c-4fd3-ba6e-99f071afa941" providerId="ADAL" clId="{061A1D58-C3F8-463E-99E3-344DDC202217}" dt="2024-01-23T22:03:44.174" v="28" actId="207"/>
          <ac:spMkLst>
            <pc:docMk/>
            <pc:sldMk cId="3961083525" sldId="263"/>
            <ac:spMk id="2" creationId="{1C0C1DAF-C7BE-4D6B-8F17-12480EB7960B}"/>
          </ac:spMkLst>
        </pc:spChg>
      </pc:sldChg>
      <pc:sldChg chg="addSp delSp setBg delDesignElem">
        <pc:chgData name="Stefanov,Vladislav V.R." userId="fe260058-d19c-4fd3-ba6e-99f071afa941" providerId="ADAL" clId="{061A1D58-C3F8-463E-99E3-344DDC202217}" dt="2024-01-23T22:05:01.640" v="45"/>
        <pc:sldMkLst>
          <pc:docMk/>
          <pc:sldMk cId="4093464405" sldId="266"/>
        </pc:sldMkLst>
        <pc:spChg chg="add del">
          <ac:chgData name="Stefanov,Vladislav V.R." userId="fe260058-d19c-4fd3-ba6e-99f071afa941" providerId="ADAL" clId="{061A1D58-C3F8-463E-99E3-344DDC202217}" dt="2024-01-23T22:05:01.640" v="45"/>
          <ac:spMkLst>
            <pc:docMk/>
            <pc:sldMk cId="4093464405" sldId="266"/>
            <ac:spMk id="9" creationId="{E8A8EAB8-D2FF-444D-B34B-7D32F106AD0E}"/>
          </ac:spMkLst>
        </pc:spChg>
        <pc:spChg chg="add del">
          <ac:chgData name="Stefanov,Vladislav V.R." userId="fe260058-d19c-4fd3-ba6e-99f071afa941" providerId="ADAL" clId="{061A1D58-C3F8-463E-99E3-344DDC202217}" dt="2024-01-23T22:05:01.640" v="45"/>
          <ac:spMkLst>
            <pc:docMk/>
            <pc:sldMk cId="4093464405" sldId="266"/>
            <ac:spMk id="11" creationId="{C61F2F60-14E3-4196-B7CE-175E46F04481}"/>
          </ac:spMkLst>
        </pc:spChg>
      </pc:sldChg>
      <pc:sldChg chg="new">
        <pc:chgData name="Stefanov,Vladislav V.R." userId="fe260058-d19c-4fd3-ba6e-99f071afa941" providerId="ADAL" clId="{061A1D58-C3F8-463E-99E3-344DDC202217}" dt="2024-01-23T22:06:18.352" v="50" actId="680"/>
        <pc:sldMkLst>
          <pc:docMk/>
          <pc:sldMk cId="11979064" sldId="267"/>
        </pc:sldMkLst>
      </pc:sldChg>
      <pc:sldChg chg="addSp delSp add del setBg delDesignElem">
        <pc:chgData name="Stefanov,Vladislav V.R." userId="fe260058-d19c-4fd3-ba6e-99f071afa941" providerId="ADAL" clId="{061A1D58-C3F8-463E-99E3-344DDC202217}" dt="2024-01-23T22:06:02.410" v="49"/>
        <pc:sldMkLst>
          <pc:docMk/>
          <pc:sldMk cId="43789577" sldId="267"/>
        </pc:sldMkLst>
        <pc:spChg chg="add del">
          <ac:chgData name="Stefanov,Vladislav V.R." userId="fe260058-d19c-4fd3-ba6e-99f071afa941" providerId="ADAL" clId="{061A1D58-C3F8-463E-99E3-344DDC202217}" dt="2024-01-23T22:06:02.410" v="49"/>
          <ac:spMkLst>
            <pc:docMk/>
            <pc:sldMk cId="43789577" sldId="267"/>
            <ac:spMk id="9" creationId="{E8A8EAB8-D2FF-444D-B34B-7D32F106AD0E}"/>
          </ac:spMkLst>
        </pc:spChg>
        <pc:spChg chg="add del">
          <ac:chgData name="Stefanov,Vladislav V.R." userId="fe260058-d19c-4fd3-ba6e-99f071afa941" providerId="ADAL" clId="{061A1D58-C3F8-463E-99E3-344DDC202217}" dt="2024-01-23T22:06:02.410" v="49"/>
          <ac:spMkLst>
            <pc:docMk/>
            <pc:sldMk cId="43789577" sldId="267"/>
            <ac:spMk id="11" creationId="{C61F2F60-14E3-4196-B7CE-175E46F04481}"/>
          </ac:spMkLst>
        </pc:spChg>
      </pc:sldChg>
      <pc:sldChg chg="modSp add del mod setBg">
        <pc:chgData name="Stefanov,Vladislav V.R." userId="fe260058-d19c-4fd3-ba6e-99f071afa941" providerId="ADAL" clId="{061A1D58-C3F8-463E-99E3-344DDC202217}" dt="2024-01-23T22:04:18.887" v="39" actId="47"/>
        <pc:sldMkLst>
          <pc:docMk/>
          <pc:sldMk cId="1307629001" sldId="267"/>
        </pc:sldMkLst>
        <pc:spChg chg="mod">
          <ac:chgData name="Stefanov,Vladislav V.R." userId="fe260058-d19c-4fd3-ba6e-99f071afa941" providerId="ADAL" clId="{061A1D58-C3F8-463E-99E3-344DDC202217}" dt="2024-01-23T22:04:05.166" v="38" actId="20577"/>
          <ac:spMkLst>
            <pc:docMk/>
            <pc:sldMk cId="1307629001" sldId="267"/>
            <ac:spMk id="2" creationId="{F0AD8197-C137-1877-1A32-043468DAF7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E203E-CF4B-46B1-BD13-E81C89DCFA85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036B8-3D72-4E78-9886-4E158A58FD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36B8-3D72-4E78-9886-4E158A58FD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7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036B8-3D72-4E78-9886-4E158A58FD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19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7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7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1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6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2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3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2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raffic lights :: Behance">
            <a:extLst>
              <a:ext uri="{FF2B5EF4-FFF2-40B4-BE49-F238E27FC236}">
                <a16:creationId xmlns:a16="http://schemas.microsoft.com/office/drawing/2014/main" id="{88AE800C-0389-BC8B-EC01-530DC6E78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5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The Final Delivery</a:t>
            </a:r>
            <a:endParaRPr lang="en-GB" sz="66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Students. INC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029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16CB-8508-CA7A-E46A-F22608E3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842C-7216-4441-1ADD-1D2AC2F0D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EF1D4E3B-B182-4FA2-6A81-8A923934B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7" r="-1" b="1357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FAAD7-E122-AB69-72CE-92636371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2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rk floating bulbs with one lit up brightly">
            <a:extLst>
              <a:ext uri="{FF2B5EF4-FFF2-40B4-BE49-F238E27FC236}">
                <a16:creationId xmlns:a16="http://schemas.microsoft.com/office/drawing/2014/main" id="{2918C007-9146-8A9C-A6A1-5A8837A9A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694" b="3105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C1DAF-C7BE-4D6B-8F17-12480EB7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961083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2D36-A92E-6562-EA94-9A204BC8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overview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2C2C49-ADB3-9E71-5D7E-BAC2EC11BD93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chemeClr val="bg1"/>
                </a:solidFill>
                <a:effectLst/>
              </a:rPr>
              <a:t> One central intersection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i="0">
                <a:solidFill>
                  <a:schemeClr val="bg1"/>
                </a:solidFill>
                <a:effectLst/>
              </a:rPr>
              <a:t>Designated Lanes</a:t>
            </a: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i="0">
                <a:solidFill>
                  <a:schemeClr val="bg1"/>
                </a:solidFill>
                <a:effectLst/>
              </a:rPr>
              <a:t>Sensors and control mechanisms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61F36E-0A57-C33D-28CC-4AA8F825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0725"/>
            <a:ext cx="5666547" cy="54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9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3C02-FE42-0E1D-3E78-CBD58A87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behavior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E9FD963-6C8E-9CFC-2982-04844B78D1C1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D66C9A7-575D-5638-997C-9832F6A86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3448" r="1511" b="5490"/>
          <a:stretch/>
        </p:blipFill>
        <p:spPr bwMode="auto">
          <a:xfrm>
            <a:off x="6096000" y="676982"/>
            <a:ext cx="5666547" cy="55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60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-coded on electronic circuit board">
            <a:extLst>
              <a:ext uri="{FF2B5EF4-FFF2-40B4-BE49-F238E27FC236}">
                <a16:creationId xmlns:a16="http://schemas.microsoft.com/office/drawing/2014/main" id="{0BC7E77F-0270-7071-EC75-004E4BF1D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 r="23863" b="72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4A967-DEEF-EB51-1DB9-FBE167D2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System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F7D2F-07A7-9251-C062-428BBD4AABEC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7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Priority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Reliable wireless communication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Extensibility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Software and physical tests assurance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Green waves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31,600+ Calm Water Reflection Stock Photos, Pictures &amp; Royalty-Free Images  - iStock | Water ripple">
            <a:extLst>
              <a:ext uri="{FF2B5EF4-FFF2-40B4-BE49-F238E27FC236}">
                <a16:creationId xmlns:a16="http://schemas.microsoft.com/office/drawing/2014/main" id="{AFEB39A4-B5FD-E9AC-3863-C25E6058F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140F3-AF31-98E5-0EC7-DE3F829C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Reflection</a:t>
            </a:r>
            <a:endParaRPr lang="en-GB" sz="5000">
              <a:solidFill>
                <a:schemeClr val="bg1"/>
              </a:solidFill>
            </a:endParaRP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47FF-E743-F995-C9F6-98ABAD29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What went well ?</a:t>
            </a:r>
          </a:p>
          <a:p>
            <a:r>
              <a:rPr lang="en-US" sz="2000">
                <a:solidFill>
                  <a:schemeClr val="bg1"/>
                </a:solidFill>
              </a:rPr>
              <a:t>What could have gone better ?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2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hite paper with wires and wires on a table&#10;&#10;Description automatically generated">
            <a:extLst>
              <a:ext uri="{FF2B5EF4-FFF2-40B4-BE49-F238E27FC236}">
                <a16:creationId xmlns:a16="http://schemas.microsoft.com/office/drawing/2014/main" id="{032CF4EF-3ABE-0471-24DA-9C8F31284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AD8197-C137-1877-1A32-043468DA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2848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2575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7AD9-4251-AF05-8AA7-25F1A126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Scenario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18CE-3F4E-9F05-987C-85BBA7370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Pre-conditions:  different cars queue up on one direction</a:t>
            </a:r>
          </a:p>
          <a:p>
            <a:r>
              <a:rPr lang="en-GB" sz="2000">
                <a:solidFill>
                  <a:schemeClr val="bg1"/>
                </a:solidFill>
              </a:rPr>
              <a:t>Expected outcome: The system acts accordingly by giving the vehicles way of right</a:t>
            </a:r>
          </a:p>
        </p:txBody>
      </p:sp>
      <p:pic>
        <p:nvPicPr>
          <p:cNvPr id="4" name="WhatsApp Video 2024-01-23 at 15.10.25">
            <a:hlinkClick r:id="" action="ppaction://media"/>
            <a:extLst>
              <a:ext uri="{FF2B5EF4-FFF2-40B4-BE49-F238E27FC236}">
                <a16:creationId xmlns:a16="http://schemas.microsoft.com/office/drawing/2014/main" id="{A6832F21-E7A5-49BE-6D8F-DCC02B173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4824" y="1655884"/>
            <a:ext cx="5858523" cy="33988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E7C7A-2881-FE13-DAB0-66318F94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7F0B-09B4-001F-8B6A-BEE299C7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solidFill>
                  <a:schemeClr val="bg1"/>
                </a:solidFill>
                <a:latin typeface="Arial"/>
                <a:cs typeface="Arial"/>
              </a:rPr>
              <a:t>Pre-conditions: Three cars queued up on one direction, one later on another direction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latin typeface="Arial"/>
                <a:cs typeface="Arial"/>
              </a:rPr>
              <a:t>Expected outcome: flow of traffic is handled between the two directions, also when other vehicles arrive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WhatsApp Video 2024-01-23 at 15.17.54">
            <a:hlinkClick r:id="" action="ppaction://media"/>
            <a:extLst>
              <a:ext uri="{FF2B5EF4-FFF2-40B4-BE49-F238E27FC236}">
                <a16:creationId xmlns:a16="http://schemas.microsoft.com/office/drawing/2014/main" id="{8A7AC7DF-3421-2545-554C-3C7788C50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8138" y="2005926"/>
            <a:ext cx="5699725" cy="3220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A85BF-2FE6-E532-BA1B-864CE24D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Scenario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BA10-5602-AB1F-B8A5-B8989E66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solidFill>
                  <a:schemeClr val="bg1"/>
                </a:solidFill>
                <a:latin typeface="Arial"/>
                <a:cs typeface="Arial"/>
              </a:rPr>
              <a:t>Pre-conditions: Many cars queued up from all directions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latin typeface="Arial"/>
                <a:cs typeface="Arial"/>
              </a:rPr>
              <a:t>Expected outcome: Flow of traffic is handled accordingly</a:t>
            </a:r>
            <a:endParaRPr lang="en-US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WhatsApp Video 2024-01-23 at 16.10.40">
            <a:hlinkClick r:id="" action="ppaction://media"/>
            <a:extLst>
              <a:ext uri="{FF2B5EF4-FFF2-40B4-BE49-F238E27FC236}">
                <a16:creationId xmlns:a16="http://schemas.microsoft.com/office/drawing/2014/main" id="{100BF69A-AE3C-332C-4EF5-8FD9BEF09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6960882" y="595111"/>
            <a:ext cx="3202293" cy="56677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381A0EE23FF449FBAA9C7EBE51C19" ma:contentTypeVersion="4" ma:contentTypeDescription="Een nieuw document maken." ma:contentTypeScope="" ma:versionID="3c0e6a67ba4f45cc08be4069f8ea5cba">
  <xsd:schema xmlns:xsd="http://www.w3.org/2001/XMLSchema" xmlns:xs="http://www.w3.org/2001/XMLSchema" xmlns:p="http://schemas.microsoft.com/office/2006/metadata/properties" xmlns:ns2="c5017fda-e52a-4879-a78b-daefdf6c92f7" targetNamespace="http://schemas.microsoft.com/office/2006/metadata/properties" ma:root="true" ma:fieldsID="8569d079b05d5bb2d129185c4a2e9418" ns2:_="">
    <xsd:import namespace="c5017fda-e52a-4879-a78b-daefdf6c92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17fda-e52a-4879-a78b-daefdf6c92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A66930-970D-492B-B1A0-31E82A85A5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37576B-84E9-4310-ACE9-90910A1A38E4}">
  <ds:schemaRefs>
    <ds:schemaRef ds:uri="c5017fda-e52a-4879-a78b-daefdf6c92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B3CB3A-7D15-4FE6-BDD0-C1BCE2704B4B}">
  <ds:schemaRefs>
    <ds:schemaRef ds:uri="c5017fda-e52a-4879-a78b-daefdf6c92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The Final Delivery</vt:lpstr>
      <vt:lpstr>System overview</vt:lpstr>
      <vt:lpstr>System behavior</vt:lpstr>
      <vt:lpstr>System features</vt:lpstr>
      <vt:lpstr>Reflection</vt:lpstr>
      <vt:lpstr>Demo</vt:lpstr>
      <vt:lpstr>Scenario 1</vt:lpstr>
      <vt:lpstr>Scenario 2</vt:lpstr>
      <vt:lpstr>Scenario 3</vt:lpstr>
      <vt:lpstr>PowerPoint Presentation</vt:lpstr>
      <vt:lpstr>Questions?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2024-01-22T12:53:25Z</dcterms:created>
  <dcterms:modified xsi:type="dcterms:W3CDTF">2024-01-23T22:35:25Z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0x010100D36381A0EE23FF449FBAA9C7EBE51C19</vt:lpwstr>
  </property>
</Properties>
</file>